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0" r:id="rId4"/>
    <p:sldId id="258" r:id="rId5"/>
    <p:sldId id="259" r:id="rId6"/>
    <p:sldId id="268" r:id="rId7"/>
    <p:sldId id="257" r:id="rId8"/>
    <p:sldId id="264" r:id="rId9"/>
    <p:sldId id="261" r:id="rId10"/>
    <p:sldId id="262" r:id="rId11"/>
    <p:sldId id="263" r:id="rId12"/>
    <p:sldId id="267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9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F75EE-7298-4017-B3E0-55953B8F431D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975EF-BCC9-4F3F-934A-B8E9DBA092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F75EE-7298-4017-B3E0-55953B8F431D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975EF-BCC9-4F3F-934A-B8E9DBA092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F75EE-7298-4017-B3E0-55953B8F431D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975EF-BCC9-4F3F-934A-B8E9DBA092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F75EE-7298-4017-B3E0-55953B8F431D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975EF-BCC9-4F3F-934A-B8E9DBA092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F75EE-7298-4017-B3E0-55953B8F431D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975EF-BCC9-4F3F-934A-B8E9DBA092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F75EE-7298-4017-B3E0-55953B8F431D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975EF-BCC9-4F3F-934A-B8E9DBA092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F75EE-7298-4017-B3E0-55953B8F431D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975EF-BCC9-4F3F-934A-B8E9DBA092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F75EE-7298-4017-B3E0-55953B8F431D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975EF-BCC9-4F3F-934A-B8E9DBA092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F75EE-7298-4017-B3E0-55953B8F431D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975EF-BCC9-4F3F-934A-B8E9DBA092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F75EE-7298-4017-B3E0-55953B8F431D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975EF-BCC9-4F3F-934A-B8E9DBA092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F75EE-7298-4017-B3E0-55953B8F431D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975EF-BCC9-4F3F-934A-B8E9DBA092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8F75EE-7298-4017-B3E0-55953B8F431D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975EF-BCC9-4F3F-934A-B8E9DBA0926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Measuring/micrometer.exe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96975"/>
            <a:ext cx="7772400" cy="1470025"/>
          </a:xfrm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tx1"/>
                </a:solidFill>
              </a:rPr>
              <a:t>MIKROMETER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91000" y="4495800"/>
            <a:ext cx="4267200" cy="1676400"/>
          </a:xfr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r"/>
            <a:r>
              <a:rPr lang="en-US" b="1" dirty="0" smtClean="0">
                <a:solidFill>
                  <a:schemeClr val="tx1"/>
                </a:solidFill>
              </a:rPr>
              <a:t>METROLOGI</a:t>
            </a:r>
          </a:p>
          <a:p>
            <a:pPr algn="r"/>
            <a:r>
              <a:rPr lang="en-US" b="1" dirty="0" smtClean="0">
                <a:solidFill>
                  <a:schemeClr val="tx1"/>
                </a:solidFill>
              </a:rPr>
              <a:t>TEKNIK MESIN</a:t>
            </a:r>
          </a:p>
          <a:p>
            <a:pPr algn="r"/>
            <a:r>
              <a:rPr lang="en-US" b="1" dirty="0" smtClean="0">
                <a:solidFill>
                  <a:schemeClr val="tx1"/>
                </a:solidFill>
              </a:rPr>
              <a:t>POLINEMA</a:t>
            </a:r>
          </a:p>
          <a:p>
            <a:pPr algn="r"/>
            <a:r>
              <a:rPr lang="en-US" b="1" dirty="0" smtClean="0">
                <a:solidFill>
                  <a:schemeClr val="tx1"/>
                </a:solidFill>
              </a:rPr>
              <a:t>ETIK PUSPITASARI,ST.,MT.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9315" y="2942492"/>
            <a:ext cx="4582885" cy="246770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676400"/>
            <a:ext cx="7465292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09600" y="228600"/>
            <a:ext cx="7848600" cy="11430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???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38425" y="1711465"/>
            <a:ext cx="3609975" cy="3927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09600" y="228600"/>
            <a:ext cx="7848600" cy="11430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???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28600"/>
            <a:ext cx="7848600" cy="11430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dirty="0" smtClean="0"/>
              <a:t>ANIMASI MIKROMETER</a:t>
            </a:r>
            <a:endParaRPr kumimoji="0" lang="en-US" sz="4800" b="1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42" name="Picture 2">
            <a:hlinkClick r:id="rId2" action="ppaction://hlinkfile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286000" y="2438400"/>
            <a:ext cx="4489129" cy="2372419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6" name="Rectangle 5"/>
          <p:cNvSpPr/>
          <p:nvPr/>
        </p:nvSpPr>
        <p:spPr>
          <a:xfrm>
            <a:off x="4572000" y="6019800"/>
            <a:ext cx="4343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per </a:t>
            </a:r>
            <a:r>
              <a:rPr lang="en-US" dirty="0" err="1" smtClean="0"/>
              <a:t>mahasiswa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3200400"/>
          </a:xfrm>
          <a:scene3d>
            <a:camera prst="orthographicFront"/>
            <a:lightRig rig="flat" dir="tl">
              <a:rot lat="0" lon="0" rev="6600000"/>
            </a:lightRig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prstTxWarp prst="textChevron">
              <a:avLst/>
            </a:prstTxWarp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TERIMAKASIH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2800" y="1752600"/>
            <a:ext cx="5638800" cy="4876800"/>
          </a:xfrm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2400" dirty="0" err="1" smtClean="0">
                <a:solidFill>
                  <a:schemeClr val="tx1"/>
                </a:solidFill>
              </a:rPr>
              <a:t>Mikrometer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adalah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alat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ukur</a:t>
            </a:r>
            <a:r>
              <a:rPr lang="en-US" sz="2400" dirty="0" smtClean="0">
                <a:solidFill>
                  <a:schemeClr val="tx1"/>
                </a:solidFill>
              </a:rPr>
              <a:t> linier yang </a:t>
            </a:r>
            <a:r>
              <a:rPr lang="en-US" sz="2400" dirty="0" err="1" smtClean="0">
                <a:solidFill>
                  <a:schemeClr val="tx1"/>
                </a:solidFill>
              </a:rPr>
              <a:t>mempunyai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ketelitian</a:t>
            </a:r>
            <a:r>
              <a:rPr lang="en-US" sz="2400" dirty="0" smtClean="0">
                <a:solidFill>
                  <a:schemeClr val="tx1"/>
                </a:solidFill>
              </a:rPr>
              <a:t>/ </a:t>
            </a:r>
            <a:r>
              <a:rPr lang="en-US" sz="2400" dirty="0" err="1" smtClean="0">
                <a:solidFill>
                  <a:schemeClr val="tx1"/>
                </a:solidFill>
              </a:rPr>
              <a:t>kecermatan</a:t>
            </a:r>
            <a:r>
              <a:rPr lang="en-US" sz="2400" dirty="0" smtClean="0">
                <a:solidFill>
                  <a:schemeClr val="tx1"/>
                </a:solidFill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</a:rPr>
              <a:t>tinggi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lebih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presisi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daripada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jangka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sorong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sz="2400" dirty="0" err="1" smtClean="0">
                <a:solidFill>
                  <a:schemeClr val="tx1"/>
                </a:solidFill>
              </a:rPr>
              <a:t>Mikrometer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berfungsi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untuk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mengukur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panjang</a:t>
            </a:r>
            <a:r>
              <a:rPr lang="en-US" sz="2400" dirty="0" smtClean="0">
                <a:solidFill>
                  <a:schemeClr val="tx1"/>
                </a:solidFill>
              </a:rPr>
              <a:t>/</a:t>
            </a:r>
            <a:r>
              <a:rPr lang="en-US" sz="2400" dirty="0" err="1" smtClean="0">
                <a:solidFill>
                  <a:schemeClr val="tx1"/>
                </a:solidFill>
              </a:rPr>
              <a:t>ketebalan</a:t>
            </a:r>
            <a:r>
              <a:rPr lang="en-US" sz="2400" dirty="0" smtClean="0">
                <a:solidFill>
                  <a:schemeClr val="tx1"/>
                </a:solidFill>
              </a:rPr>
              <a:t>/diameter </a:t>
            </a:r>
            <a:r>
              <a:rPr lang="en-US" sz="2400" dirty="0" err="1" smtClean="0">
                <a:solidFill>
                  <a:schemeClr val="tx1"/>
                </a:solidFill>
              </a:rPr>
              <a:t>dari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benda-benda</a:t>
            </a:r>
            <a:r>
              <a:rPr lang="en-US" sz="2400" dirty="0" smtClean="0">
                <a:solidFill>
                  <a:schemeClr val="tx1"/>
                </a:solidFill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</a:rPr>
              <a:t>cukup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kecil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seperti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lempeng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baja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aluminium</a:t>
            </a:r>
            <a:r>
              <a:rPr lang="en-US" sz="2400" dirty="0" smtClean="0">
                <a:solidFill>
                  <a:schemeClr val="tx1"/>
                </a:solidFill>
              </a:rPr>
              <a:t>, diameter </a:t>
            </a:r>
            <a:r>
              <a:rPr lang="en-US" sz="2400" dirty="0" err="1" smtClean="0">
                <a:solidFill>
                  <a:schemeClr val="tx1"/>
                </a:solidFill>
              </a:rPr>
              <a:t>kabel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kawat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lebar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kertas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dan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masih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banyak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lagi</a:t>
            </a:r>
            <a:r>
              <a:rPr lang="en-US" sz="2400" dirty="0" smtClean="0">
                <a:solidFill>
                  <a:schemeClr val="tx1"/>
                </a:solidFill>
              </a:rPr>
              <a:t>. </a:t>
            </a:r>
          </a:p>
          <a:p>
            <a:r>
              <a:rPr lang="en-US" sz="2400" dirty="0" err="1" smtClean="0">
                <a:solidFill>
                  <a:schemeClr val="tx1"/>
                </a:solidFill>
              </a:rPr>
              <a:t>Mikrometer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mempunyai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tingkat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ketelitian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hingga</a:t>
            </a:r>
            <a:r>
              <a:rPr lang="en-US" sz="2400" dirty="0" smtClean="0">
                <a:solidFill>
                  <a:schemeClr val="tx1"/>
                </a:solidFill>
              </a:rPr>
              <a:t> 0,01 mm </a:t>
            </a:r>
            <a:r>
              <a:rPr lang="en-US" sz="2400" dirty="0" err="1" smtClean="0">
                <a:solidFill>
                  <a:schemeClr val="tx1"/>
                </a:solidFill>
              </a:rPr>
              <a:t>sampai</a:t>
            </a:r>
            <a:r>
              <a:rPr lang="en-US" sz="2400" dirty="0" smtClean="0">
                <a:solidFill>
                  <a:schemeClr val="tx1"/>
                </a:solidFill>
              </a:rPr>
              <a:t> 0,001 mm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381000"/>
            <a:ext cx="8458200" cy="11430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MIKROMETER 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1" y="2819400"/>
            <a:ext cx="3505200" cy="188741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800" b="1" dirty="0" smtClean="0"/>
              <a:t>MIKROMETER </a:t>
            </a:r>
            <a:endParaRPr lang="en-US" sz="48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873956"/>
            <a:ext cx="8032831" cy="391724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6">
                <a:lumMod val="75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5673" y="2364502"/>
            <a:ext cx="8775927" cy="296949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accent6">
                <a:lumMod val="75000"/>
              </a:schemeClr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800" b="1" dirty="0" smtClean="0"/>
              <a:t>SKALA PADA MIKROMETER </a:t>
            </a:r>
            <a:endParaRPr lang="en-US" sz="48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0" y="3352800"/>
            <a:ext cx="3810000" cy="121920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marL="225425" indent="-225425"/>
            <a:r>
              <a:rPr lang="en-US" sz="1800" dirty="0" err="1" smtClean="0">
                <a:solidFill>
                  <a:schemeClr val="tx1"/>
                </a:solidFill>
              </a:rPr>
              <a:t>Mikrometer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Dalam</a:t>
            </a:r>
            <a:r>
              <a:rPr lang="en-US" sz="1800" dirty="0" smtClean="0">
                <a:solidFill>
                  <a:schemeClr val="tx1"/>
                </a:solidFill>
              </a:rPr>
              <a:t> (Inside micrometer) </a:t>
            </a:r>
            <a:r>
              <a:rPr lang="en-US" sz="1800" dirty="0" err="1" smtClean="0">
                <a:solidFill>
                  <a:schemeClr val="tx1"/>
                </a:solidFill>
              </a:rPr>
              <a:t>digunakan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untuk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mengukur</a:t>
            </a:r>
            <a:r>
              <a:rPr lang="en-US" sz="1800" dirty="0" smtClean="0">
                <a:solidFill>
                  <a:schemeClr val="tx1"/>
                </a:solidFill>
              </a:rPr>
              <a:t> diameter </a:t>
            </a:r>
            <a:r>
              <a:rPr lang="en-US" sz="1800" dirty="0" err="1" smtClean="0">
                <a:solidFill>
                  <a:schemeClr val="tx1"/>
                </a:solidFill>
              </a:rPr>
              <a:t>dari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suatu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lubang</a:t>
            </a:r>
            <a:endParaRPr lang="en-US" sz="1800" dirty="0" smtClean="0">
              <a:solidFill>
                <a:schemeClr val="tx1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800" b="1" dirty="0" smtClean="0"/>
              <a:t>JENIS MIKROMETER </a:t>
            </a:r>
            <a:endParaRPr lang="en-US" sz="4800" b="1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828800"/>
            <a:ext cx="3965677" cy="4572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4953000" y="4876800"/>
            <a:ext cx="3810000" cy="1219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225425" marR="0" lvl="0" indent="-2254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Mikrometer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Keda</a:t>
            </a:r>
            <a:r>
              <a:rPr lang="en-US" sz="2400" dirty="0" err="1" smtClean="0">
                <a:solidFill>
                  <a:schemeClr val="tx1"/>
                </a:solidFill>
              </a:rPr>
              <a:t>laman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atau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Ketinggian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953000" y="1828800"/>
            <a:ext cx="3810000" cy="1219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225425" marR="0" lvl="0" indent="-2254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Mikrometer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Luar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untuk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mengukur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diameter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luar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4267200" y="2209800"/>
            <a:ext cx="685800" cy="53340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4343400" y="5105400"/>
            <a:ext cx="685800" cy="53340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4343400" y="3733800"/>
            <a:ext cx="685800" cy="53340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1524000"/>
            <a:ext cx="3810000" cy="499634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JENIS MIKROMETER </a:t>
            </a:r>
            <a:endParaRPr kumimoji="0" lang="en-US" sz="4800" b="1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533400"/>
            <a:ext cx="8774671" cy="5867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828800"/>
            <a:ext cx="8415734" cy="4495800"/>
          </a:xfrm>
          <a:prstGeom prst="rect">
            <a:avLst/>
          </a:prstGeom>
          <a:ln w="190500" cap="sq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/>
            <a:extrusionClr>
              <a:srgbClr val="000000"/>
            </a:extrusionClr>
          </a:sp3d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CARA</a:t>
            </a:r>
            <a:r>
              <a:rPr kumimoji="0" lang="en-US" sz="4800" b="1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MEMBACA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MIKROMETER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209800"/>
            <a:ext cx="8610600" cy="2736313"/>
          </a:xfrm>
          <a:prstGeom prst="rect">
            <a:avLst/>
          </a:prstGeom>
          <a:ln w="190500" cap="sq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CARA</a:t>
            </a:r>
            <a:r>
              <a:rPr kumimoji="0" lang="en-US" sz="4800" b="1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MEMBACA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MIKROMETER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115</Words>
  <Application>Microsoft Office PowerPoint</Application>
  <PresentationFormat>On-screen Show (4:3)</PresentationFormat>
  <Paragraphs>23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MIKROMETER</vt:lpstr>
      <vt:lpstr>Slide 2</vt:lpstr>
      <vt:lpstr>MIKROMETER </vt:lpstr>
      <vt:lpstr>SKALA PADA MIKROMETER </vt:lpstr>
      <vt:lpstr>JENIS MIKROMETER </vt:lpstr>
      <vt:lpstr>Slide 6</vt:lpstr>
      <vt:lpstr>Slide 7</vt:lpstr>
      <vt:lpstr>Slide 8</vt:lpstr>
      <vt:lpstr>Slide 9</vt:lpstr>
      <vt:lpstr>Slide 10</vt:lpstr>
      <vt:lpstr>Slide 11</vt:lpstr>
      <vt:lpstr>Slide 12</vt:lpstr>
      <vt:lpstr>TERIMAKASIH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 probook</dc:creator>
  <cp:lastModifiedBy>hp probook</cp:lastModifiedBy>
  <cp:revision>38</cp:revision>
  <dcterms:created xsi:type="dcterms:W3CDTF">2015-05-03T12:21:45Z</dcterms:created>
  <dcterms:modified xsi:type="dcterms:W3CDTF">2016-04-18T02:06:03Z</dcterms:modified>
</cp:coreProperties>
</file>