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33EBF6-40EC-492A-A947-0577091EFC33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F2630D-2CCD-4801-9ECB-91142319AC1C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EBF6-40EC-492A-A947-0577091EFC33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630D-2CCD-4801-9ECB-91142319AC1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EBF6-40EC-492A-A947-0577091EFC33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630D-2CCD-4801-9ECB-91142319AC1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EBF6-40EC-492A-A947-0577091EFC33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630D-2CCD-4801-9ECB-91142319AC1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EBF6-40EC-492A-A947-0577091EFC33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630D-2CCD-4801-9ECB-91142319AC1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EBF6-40EC-492A-A947-0577091EFC33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630D-2CCD-4801-9ECB-91142319AC1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EBF6-40EC-492A-A947-0577091EFC33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630D-2CCD-4801-9ECB-91142319AC1C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EBF6-40EC-492A-A947-0577091EFC33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630D-2CCD-4801-9ECB-91142319AC1C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EBF6-40EC-492A-A947-0577091EFC33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630D-2CCD-4801-9ECB-91142319A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EBF6-40EC-492A-A947-0577091EFC33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630D-2CCD-4801-9ECB-91142319A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EBF6-40EC-492A-A947-0577091EFC33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630D-2CCD-4801-9ECB-91142319A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A33EBF6-40EC-492A-A947-0577091EFC33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8F2630D-2CCD-4801-9ECB-91142319AC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848600" cy="1731982"/>
          </a:xfrm>
        </p:spPr>
        <p:txBody>
          <a:bodyPr/>
          <a:lstStyle/>
          <a:p>
            <a:r>
              <a:rPr lang="en-US" sz="4000" b="1" dirty="0"/>
              <a:t>BAHAN PENGELASAN PADA LAS OXY ACETYLENE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58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057400"/>
            <a:ext cx="7745505" cy="4343399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en-US" sz="2400" dirty="0" err="1"/>
              <a:t>Menjelaskan</a:t>
            </a:r>
            <a:r>
              <a:rPr lang="en-US" sz="2400" dirty="0"/>
              <a:t> </a:t>
            </a:r>
            <a:r>
              <a:rPr lang="en-US" sz="2400" dirty="0" err="1"/>
              <a:t>perbedaan</a:t>
            </a:r>
            <a:r>
              <a:rPr lang="en-US" sz="2400" dirty="0"/>
              <a:t> </a:t>
            </a:r>
            <a:r>
              <a:rPr lang="en-US" sz="2400" dirty="0" err="1"/>
              <a:t>pengelasan</a:t>
            </a:r>
            <a:r>
              <a:rPr lang="en-US" sz="2400" dirty="0"/>
              <a:t> </a:t>
            </a:r>
            <a:r>
              <a:rPr lang="en-US" sz="2400" dirty="0" err="1"/>
              <a:t>fusi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pengelasan</a:t>
            </a:r>
            <a:r>
              <a:rPr lang="en-US" sz="2400" dirty="0"/>
              <a:t> non </a:t>
            </a:r>
            <a:r>
              <a:rPr lang="en-US" sz="2400" dirty="0" err="1"/>
              <a:t>fusi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proses </a:t>
            </a:r>
            <a:r>
              <a:rPr lang="en-US" sz="2400" dirty="0" err="1"/>
              <a:t>penyambungan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pengelasan</a:t>
            </a:r>
            <a:r>
              <a:rPr lang="en-US" sz="2400" dirty="0"/>
              <a:t> oxy acetylene.</a:t>
            </a:r>
          </a:p>
          <a:p>
            <a:pPr lvl="0" algn="just"/>
            <a:r>
              <a:rPr lang="en-US" sz="2400" dirty="0" err="1"/>
              <a:t>Menjelaskan</a:t>
            </a:r>
            <a:r>
              <a:rPr lang="en-US" sz="2400" dirty="0"/>
              <a:t> </a:t>
            </a:r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pengelasan</a:t>
            </a:r>
            <a:r>
              <a:rPr lang="en-US" sz="2400" dirty="0"/>
              <a:t>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proses </a:t>
            </a:r>
            <a:r>
              <a:rPr lang="en-US" sz="2400" dirty="0" err="1"/>
              <a:t>pengelasan</a:t>
            </a:r>
            <a:r>
              <a:rPr lang="en-US" sz="2400" dirty="0"/>
              <a:t> oxy acetylene.</a:t>
            </a:r>
          </a:p>
          <a:p>
            <a:pPr lvl="0" algn="just"/>
            <a:r>
              <a:rPr lang="en-US" sz="2400" dirty="0" err="1"/>
              <a:t>Menjelaskan</a:t>
            </a:r>
            <a:r>
              <a:rPr lang="en-US" sz="2400" dirty="0"/>
              <a:t> </a:t>
            </a:r>
            <a:r>
              <a:rPr lang="en-US" sz="2400" dirty="0" err="1"/>
              <a:t>jenis-jenis</a:t>
            </a:r>
            <a:r>
              <a:rPr lang="en-US" sz="2400" dirty="0"/>
              <a:t> flux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kegunaannya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proses </a:t>
            </a:r>
            <a:r>
              <a:rPr lang="en-US" sz="2400" dirty="0" err="1"/>
              <a:t>pengelasan</a:t>
            </a:r>
            <a:r>
              <a:rPr lang="en-US" sz="2400" dirty="0"/>
              <a:t> oxy acetylene.</a:t>
            </a:r>
          </a:p>
          <a:p>
            <a:pPr lvl="0" algn="just"/>
            <a:r>
              <a:rPr lang="en-US" sz="2400" dirty="0" err="1"/>
              <a:t>Melaksanakan</a:t>
            </a:r>
            <a:r>
              <a:rPr lang="en-US" sz="2400" dirty="0"/>
              <a:t> </a:t>
            </a:r>
            <a:r>
              <a:rPr lang="en-US" sz="2400" dirty="0" err="1"/>
              <a:t>prosedur</a:t>
            </a:r>
            <a:r>
              <a:rPr lang="en-US" sz="2400" dirty="0"/>
              <a:t> brazing </a:t>
            </a:r>
            <a:r>
              <a:rPr lang="en-US" sz="2400" dirty="0" err="1"/>
              <a:t>pada</a:t>
            </a:r>
            <a:r>
              <a:rPr lang="en-US" sz="2400" dirty="0"/>
              <a:t> proses </a:t>
            </a:r>
            <a:r>
              <a:rPr lang="en-US" sz="2400" dirty="0" err="1"/>
              <a:t>penyambungan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pengelasan</a:t>
            </a:r>
            <a:r>
              <a:rPr lang="en-US" sz="2400" dirty="0"/>
              <a:t> oxy acetylene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r>
              <a:rPr lang="en-US" sz="2400" dirty="0" smtClean="0"/>
              <a:t>.</a:t>
            </a:r>
          </a:p>
          <a:p>
            <a:pPr lvl="0" algn="just"/>
            <a:endParaRPr lang="en-US" sz="2400" dirty="0"/>
          </a:p>
          <a:p>
            <a:pPr marL="0" indent="0" algn="just">
              <a:buNone/>
            </a:pPr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pengelasan</a:t>
            </a:r>
            <a:r>
              <a:rPr lang="en-US" sz="2400" dirty="0"/>
              <a:t>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proses </a:t>
            </a:r>
            <a:r>
              <a:rPr lang="en-US" sz="2400" dirty="0" err="1"/>
              <a:t>penyambungan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las</a:t>
            </a:r>
            <a:r>
              <a:rPr lang="en-US" sz="2400" dirty="0"/>
              <a:t> OAW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logam</a:t>
            </a:r>
            <a:r>
              <a:rPr lang="en-US" sz="2400" dirty="0"/>
              <a:t> </a:t>
            </a:r>
            <a:r>
              <a:rPr lang="en-US" sz="2400" dirty="0" err="1"/>
              <a:t>induk</a:t>
            </a:r>
            <a:r>
              <a:rPr lang="en-US" sz="2400" dirty="0"/>
              <a:t> (</a:t>
            </a:r>
            <a:r>
              <a:rPr lang="en-US" sz="2400" i="1" dirty="0"/>
              <a:t>parent metal</a:t>
            </a:r>
            <a:r>
              <a:rPr lang="en-US" sz="2400" dirty="0"/>
              <a:t>)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tambah</a:t>
            </a:r>
            <a:r>
              <a:rPr lang="en-US" sz="2400" dirty="0"/>
              <a:t>/</a:t>
            </a:r>
            <a:r>
              <a:rPr lang="en-US" sz="2400" dirty="0" err="1"/>
              <a:t>pengisi</a:t>
            </a:r>
            <a:r>
              <a:rPr lang="en-US" sz="2400" dirty="0"/>
              <a:t> (</a:t>
            </a:r>
            <a:r>
              <a:rPr lang="en-US" sz="2400" i="1" dirty="0"/>
              <a:t>filler</a:t>
            </a:r>
            <a:r>
              <a:rPr lang="en-US" sz="2400" dirty="0"/>
              <a:t>). </a:t>
            </a:r>
          </a:p>
          <a:p>
            <a:pPr marL="0" lvl="0" indent="0" algn="just">
              <a:buNone/>
            </a:pPr>
            <a:endParaRPr lang="en-US" sz="2400" dirty="0"/>
          </a:p>
          <a:p>
            <a:pPr algn="just"/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sz="3200" b="1" dirty="0"/>
              <a:t>Capaian Pembelajaran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2754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2057400"/>
            <a:ext cx="8001000" cy="4572000"/>
          </a:xfrm>
        </p:spPr>
        <p:txBody>
          <a:bodyPr>
            <a:normAutofit fontScale="85000" lnSpcReduction="10000"/>
          </a:bodyPr>
          <a:lstStyle/>
          <a:p>
            <a:pPr lvl="0" algn="just"/>
            <a:r>
              <a:rPr lang="en-US" dirty="0" err="1"/>
              <a:t>Pengelasan</a:t>
            </a:r>
            <a:r>
              <a:rPr lang="en-US" dirty="0"/>
              <a:t> </a:t>
            </a:r>
            <a:r>
              <a:rPr lang="en-US" dirty="0" err="1"/>
              <a:t>fusi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pengelasan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mencairkan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logam</a:t>
            </a:r>
            <a:r>
              <a:rPr lang="en-US" dirty="0"/>
              <a:t> </a:t>
            </a:r>
            <a:r>
              <a:rPr lang="en-US" dirty="0" err="1"/>
              <a:t>induk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tambah</a:t>
            </a:r>
            <a:r>
              <a:rPr lang="en-US" dirty="0"/>
              <a:t>/</a:t>
            </a:r>
            <a:r>
              <a:rPr lang="en-US" dirty="0" err="1"/>
              <a:t>pengisi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sam</a:t>
            </a:r>
            <a:r>
              <a:rPr lang="en-US" dirty="0"/>
              <a:t> </a:t>
            </a:r>
            <a:r>
              <a:rPr lang="en-US" dirty="0" err="1"/>
              <a:t>bungan</a:t>
            </a:r>
            <a:r>
              <a:rPr lang="en-US" dirty="0"/>
              <a:t>.</a:t>
            </a:r>
          </a:p>
          <a:p>
            <a:pPr lvl="0" algn="just"/>
            <a:r>
              <a:rPr lang="en-US" dirty="0" err="1"/>
              <a:t>Pengelasan</a:t>
            </a:r>
            <a:r>
              <a:rPr lang="en-US" dirty="0"/>
              <a:t> non </a:t>
            </a:r>
            <a:r>
              <a:rPr lang="en-US" dirty="0" err="1"/>
              <a:t>fusi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pengelasan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tambah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mencair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tambah</a:t>
            </a:r>
            <a:r>
              <a:rPr lang="en-US" dirty="0"/>
              <a:t>/</a:t>
            </a:r>
            <a:r>
              <a:rPr lang="en-US" dirty="0" err="1"/>
              <a:t>pengisi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,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logam</a:t>
            </a:r>
            <a:r>
              <a:rPr lang="en-US" dirty="0"/>
              <a:t> </a:t>
            </a:r>
            <a:r>
              <a:rPr lang="en-US" dirty="0" err="1"/>
              <a:t>induk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mencair</a:t>
            </a:r>
            <a:r>
              <a:rPr lang="en-US" dirty="0"/>
              <a:t>.</a:t>
            </a:r>
          </a:p>
          <a:p>
            <a:pPr lvl="0" algn="just"/>
            <a:r>
              <a:rPr lang="en-US" dirty="0"/>
              <a:t>Solder </a:t>
            </a:r>
            <a:r>
              <a:rPr lang="en-US" dirty="0" err="1"/>
              <a:t>keras</a:t>
            </a:r>
            <a:r>
              <a:rPr lang="en-US" dirty="0"/>
              <a:t> (brazing),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sambungan</a:t>
            </a:r>
            <a:r>
              <a:rPr lang="en-US" dirty="0"/>
              <a:t> solder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logam</a:t>
            </a:r>
            <a:r>
              <a:rPr lang="en-US" dirty="0"/>
              <a:t> </a:t>
            </a:r>
            <a:r>
              <a:rPr lang="en-US" dirty="0" err="1"/>
              <a:t>fero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non </a:t>
            </a:r>
            <a:r>
              <a:rPr lang="en-US" dirty="0" err="1"/>
              <a:t>fero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tambah</a:t>
            </a:r>
            <a:r>
              <a:rPr lang="en-US" dirty="0"/>
              <a:t> </a:t>
            </a:r>
            <a:r>
              <a:rPr lang="en-US" dirty="0" err="1"/>
              <a:t>kuningan</a:t>
            </a:r>
            <a:r>
              <a:rPr lang="en-US" dirty="0"/>
              <a:t>, </a:t>
            </a:r>
            <a:r>
              <a:rPr lang="en-US" dirty="0" err="1"/>
              <a:t>logam</a:t>
            </a:r>
            <a:r>
              <a:rPr lang="en-US" dirty="0"/>
              <a:t> yang </a:t>
            </a:r>
            <a:r>
              <a:rPr lang="en-US" dirty="0" err="1"/>
              <a:t>disambung</a:t>
            </a:r>
            <a:r>
              <a:rPr lang="en-US" dirty="0"/>
              <a:t> </a:t>
            </a:r>
            <a:r>
              <a:rPr lang="en-US" dirty="0" err="1"/>
              <a:t>berimpit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kuningan</a:t>
            </a:r>
            <a:r>
              <a:rPr lang="en-US" dirty="0"/>
              <a:t> yang </a:t>
            </a:r>
            <a:r>
              <a:rPr lang="en-US" dirty="0" err="1"/>
              <a:t>cair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Temperatur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400</a:t>
            </a:r>
            <a:r>
              <a:rPr lang="en-US" baseline="30000" dirty="0"/>
              <a:t>o </a:t>
            </a:r>
            <a:r>
              <a:rPr lang="en-US" dirty="0"/>
              <a:t>C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yang </a:t>
            </a:r>
            <a:r>
              <a:rPr lang="en-US" dirty="0" err="1"/>
              <a:t>berimpit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Kapiler</a:t>
            </a:r>
            <a:r>
              <a:rPr lang="en-US" dirty="0"/>
              <a:t>.</a:t>
            </a:r>
          </a:p>
          <a:p>
            <a:pPr lvl="0" algn="just"/>
            <a:r>
              <a:rPr lang="en-US" dirty="0"/>
              <a:t>Solder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perak</a:t>
            </a:r>
            <a:r>
              <a:rPr lang="en-US" dirty="0"/>
              <a:t> (silvering),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brazing, </a:t>
            </a:r>
            <a:r>
              <a:rPr lang="en-US" dirty="0" err="1"/>
              <a:t>tetapi</a:t>
            </a:r>
            <a:r>
              <a:rPr lang="en-US" dirty="0"/>
              <a:t> temperature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dibawah</a:t>
            </a:r>
            <a:r>
              <a:rPr lang="en-US" dirty="0"/>
              <a:t> temperature brazing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pengisi</a:t>
            </a:r>
            <a:r>
              <a:rPr lang="en-US" dirty="0"/>
              <a:t> </a:t>
            </a:r>
            <a:r>
              <a:rPr lang="en-US" dirty="0" err="1"/>
              <a:t>perak</a:t>
            </a:r>
            <a:r>
              <a:rPr lang="en-US" dirty="0"/>
              <a:t>,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penyambungan</a:t>
            </a:r>
            <a:r>
              <a:rPr lang="en-US" dirty="0"/>
              <a:t> </a:t>
            </a:r>
            <a:r>
              <a:rPr lang="en-US" dirty="0" err="1"/>
              <a:t>pipa</a:t>
            </a:r>
            <a:r>
              <a:rPr lang="en-US" dirty="0"/>
              <a:t> </a:t>
            </a:r>
            <a:r>
              <a:rPr lang="en-US" dirty="0" err="1"/>
              <a:t>tembaga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/>
              <a:t>Proses </a:t>
            </a:r>
            <a:r>
              <a:rPr lang="en-US" sz="2800" dirty="0" err="1"/>
              <a:t>penyambungan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OAW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852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56263" cy="1054250"/>
          </a:xfrm>
        </p:spPr>
        <p:txBody>
          <a:bodyPr>
            <a:normAutofit/>
          </a:bodyPr>
          <a:lstStyle/>
          <a:p>
            <a:pPr algn="l"/>
            <a:r>
              <a:rPr lang="en-US" sz="2400" dirty="0" err="1"/>
              <a:t>Bahan</a:t>
            </a:r>
            <a:r>
              <a:rPr lang="en-US" sz="2400" dirty="0"/>
              <a:t> –</a:t>
            </a:r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pengelasan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OAW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dilihat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076" t="26412" r="31947" b="10624"/>
          <a:stretch/>
        </p:blipFill>
        <p:spPr bwMode="auto">
          <a:xfrm>
            <a:off x="2514600" y="914399"/>
            <a:ext cx="5181600" cy="573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992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200" dirty="0" err="1"/>
              <a:t>Menghilangkan</a:t>
            </a:r>
            <a:r>
              <a:rPr lang="en-US" sz="2200" dirty="0"/>
              <a:t>/</a:t>
            </a:r>
            <a:r>
              <a:rPr lang="en-US" sz="2200" dirty="0" err="1"/>
              <a:t>melarutkan</a:t>
            </a:r>
            <a:r>
              <a:rPr lang="en-US" sz="2200" dirty="0"/>
              <a:t> </a:t>
            </a:r>
            <a:r>
              <a:rPr lang="en-US" sz="2200" dirty="0" err="1"/>
              <a:t>lapisan</a:t>
            </a:r>
            <a:r>
              <a:rPr lang="en-US" sz="2200" dirty="0"/>
              <a:t> </a:t>
            </a:r>
            <a:r>
              <a:rPr lang="en-US" sz="2200" dirty="0" err="1"/>
              <a:t>oksida</a:t>
            </a:r>
            <a:r>
              <a:rPr lang="en-US" sz="2200" dirty="0"/>
              <a:t>.</a:t>
            </a:r>
          </a:p>
          <a:p>
            <a:pPr lvl="0"/>
            <a:r>
              <a:rPr lang="en-US" sz="2200" dirty="0" err="1"/>
              <a:t>Menghilangkan</a:t>
            </a:r>
            <a:r>
              <a:rPr lang="en-US" sz="2200" dirty="0"/>
              <a:t> </a:t>
            </a:r>
            <a:r>
              <a:rPr lang="en-US" sz="2200" dirty="0" err="1"/>
              <a:t>ketidakmurnian</a:t>
            </a:r>
            <a:r>
              <a:rPr lang="en-US" sz="2200" dirty="0"/>
              <a:t>.</a:t>
            </a:r>
          </a:p>
          <a:p>
            <a:r>
              <a:rPr lang="en-US" sz="2200" dirty="0" err="1"/>
              <a:t>Menghindari</a:t>
            </a:r>
            <a:r>
              <a:rPr lang="en-US" sz="2200" dirty="0"/>
              <a:t> </a:t>
            </a:r>
            <a:r>
              <a:rPr lang="en-US" sz="2200" dirty="0" err="1"/>
              <a:t>oksida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reaksi</a:t>
            </a:r>
            <a:r>
              <a:rPr lang="en-US" sz="2200" dirty="0"/>
              <a:t> yang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 smtClean="0"/>
              <a:t>diinginkan</a:t>
            </a:r>
            <a:endParaRPr lang="en-US" sz="2200" dirty="0" smtClean="0"/>
          </a:p>
          <a:p>
            <a:endParaRPr lang="en-US" sz="2200" dirty="0"/>
          </a:p>
          <a:p>
            <a:pPr marL="0" indent="0">
              <a:buNone/>
            </a:pPr>
            <a:r>
              <a:rPr lang="en-US" sz="2200" dirty="0" err="1"/>
              <a:t>Sisa</a:t>
            </a:r>
            <a:r>
              <a:rPr lang="en-US" sz="2200" dirty="0"/>
              <a:t> flux </a:t>
            </a:r>
            <a:r>
              <a:rPr lang="en-US" sz="2200" dirty="0" err="1"/>
              <a:t>setelah</a:t>
            </a:r>
            <a:r>
              <a:rPr lang="en-US" sz="2200" dirty="0"/>
              <a:t> </a:t>
            </a:r>
            <a:r>
              <a:rPr lang="en-US" sz="2200" dirty="0" err="1"/>
              <a:t>pengelasan</a:t>
            </a:r>
            <a:r>
              <a:rPr lang="en-US" sz="2200" dirty="0"/>
              <a:t> </a:t>
            </a:r>
            <a:r>
              <a:rPr lang="en-US" sz="2200" dirty="0" err="1"/>
              <a:t>harus</a:t>
            </a:r>
            <a:r>
              <a:rPr lang="en-US" sz="2200" dirty="0"/>
              <a:t> </a:t>
            </a:r>
            <a:r>
              <a:rPr lang="en-US" sz="2200" dirty="0" err="1"/>
              <a:t>dihilangkan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:</a:t>
            </a:r>
          </a:p>
          <a:p>
            <a:pPr lvl="0"/>
            <a:r>
              <a:rPr lang="en-US" sz="2200" dirty="0" err="1"/>
              <a:t>Pencucian</a:t>
            </a:r>
            <a:r>
              <a:rPr lang="en-US" sz="2200" dirty="0"/>
              <a:t>, </a:t>
            </a:r>
            <a:r>
              <a:rPr lang="en-US" sz="2200" dirty="0" err="1"/>
              <a:t>penyikatan</a:t>
            </a:r>
            <a:r>
              <a:rPr lang="en-US" sz="2200" dirty="0"/>
              <a:t>, </a:t>
            </a:r>
            <a:r>
              <a:rPr lang="en-US" sz="2200" dirty="0" err="1"/>
              <a:t>pengelupasan</a:t>
            </a:r>
            <a:r>
              <a:rPr lang="en-US" sz="2200" dirty="0"/>
              <a:t>, </a:t>
            </a:r>
            <a:r>
              <a:rPr lang="en-US" sz="2200" dirty="0" err="1"/>
              <a:t>dsb</a:t>
            </a:r>
            <a:r>
              <a:rPr lang="en-US" sz="2200" dirty="0"/>
              <a:t>.</a:t>
            </a:r>
          </a:p>
          <a:p>
            <a:endParaRPr lang="en-US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err="1"/>
              <a:t>Kegunaan</a:t>
            </a:r>
            <a:r>
              <a:rPr lang="en-US" sz="3200" dirty="0"/>
              <a:t> flux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2545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Autofit/>
          </a:bodyPr>
          <a:lstStyle/>
          <a:p>
            <a:pPr marL="339725" lvl="0" indent="-339725" algn="just">
              <a:spcBef>
                <a:spcPts val="0"/>
              </a:spcBef>
              <a:buFont typeface="+mj-lt"/>
              <a:buAutoNum type="arabicPeriod"/>
            </a:pP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sikat</a:t>
            </a:r>
            <a:r>
              <a:rPr lang="en-US" sz="2000" dirty="0"/>
              <a:t> </a:t>
            </a:r>
            <a:r>
              <a:rPr lang="en-US" sz="2000" dirty="0" err="1"/>
              <a:t>kawat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kertas</a:t>
            </a:r>
            <a:r>
              <a:rPr lang="en-US" sz="2000" dirty="0"/>
              <a:t> </a:t>
            </a:r>
            <a:r>
              <a:rPr lang="en-US" sz="2000" dirty="0" err="1"/>
              <a:t>ambril</a:t>
            </a:r>
            <a:r>
              <a:rPr lang="en-US" sz="2000" dirty="0"/>
              <a:t>, </a:t>
            </a:r>
            <a:r>
              <a:rPr lang="en-US" sz="2000" dirty="0" err="1"/>
              <a:t>bersihkanlah</a:t>
            </a:r>
            <a:r>
              <a:rPr lang="en-US" sz="2000" dirty="0"/>
              <a:t> </a:t>
            </a:r>
            <a:r>
              <a:rPr lang="en-US" sz="2000" dirty="0" err="1"/>
              <a:t>seluruh</a:t>
            </a:r>
            <a:r>
              <a:rPr lang="en-US" sz="2000" dirty="0"/>
              <a:t> </a:t>
            </a:r>
            <a:r>
              <a:rPr lang="en-US" sz="2000" dirty="0" err="1"/>
              <a:t>permukaan</a:t>
            </a:r>
            <a:r>
              <a:rPr lang="en-US" sz="2000" dirty="0"/>
              <a:t>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disambungkan</a:t>
            </a:r>
            <a:r>
              <a:rPr lang="en-US" sz="2000" dirty="0"/>
              <a:t>. </a:t>
            </a:r>
            <a:r>
              <a:rPr lang="en-US" sz="2000" dirty="0" err="1"/>
              <a:t>Pastikan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terdapat</a:t>
            </a:r>
            <a:r>
              <a:rPr lang="en-US" sz="2000" dirty="0"/>
              <a:t> karat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residu</a:t>
            </a:r>
            <a:r>
              <a:rPr lang="en-US" sz="2000" dirty="0"/>
              <a:t> </a:t>
            </a:r>
            <a:r>
              <a:rPr lang="en-US" sz="2000" dirty="0" err="1"/>
              <a:t>minyak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fitting </a:t>
            </a:r>
            <a:r>
              <a:rPr lang="en-US" sz="2000" dirty="0" err="1"/>
              <a:t>atau</a:t>
            </a:r>
            <a:r>
              <a:rPr lang="en-US" sz="2000" dirty="0"/>
              <a:t> tube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bagian-bagiannya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kondisi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.</a:t>
            </a:r>
          </a:p>
          <a:p>
            <a:pPr marL="339725" lvl="0" indent="-339725" algn="just">
              <a:spcBef>
                <a:spcPts val="0"/>
              </a:spcBef>
              <a:buFont typeface="+mj-lt"/>
              <a:buAutoNum type="arabicPeriod"/>
            </a:pPr>
            <a:r>
              <a:rPr lang="en-US" sz="2000" dirty="0" err="1"/>
              <a:t>Pasangkanlah</a:t>
            </a:r>
            <a:r>
              <a:rPr lang="en-US" sz="2000" dirty="0"/>
              <a:t> tube </a:t>
            </a:r>
            <a:r>
              <a:rPr lang="en-US" sz="2000" dirty="0" err="1"/>
              <a:t>ke</a:t>
            </a:r>
            <a:r>
              <a:rPr lang="en-US" sz="2000" dirty="0"/>
              <a:t> fitting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tempatkanlah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aman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penjepit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Jig </a:t>
            </a:r>
            <a:r>
              <a:rPr lang="en-US" sz="2000" dirty="0" err="1"/>
              <a:t>dan</a:t>
            </a:r>
            <a:r>
              <a:rPr lang="en-US" sz="2000" dirty="0"/>
              <a:t>/</a:t>
            </a:r>
            <a:r>
              <a:rPr lang="en-US" sz="2000" dirty="0" err="1"/>
              <a:t>atau</a:t>
            </a:r>
            <a:r>
              <a:rPr lang="en-US" sz="2000" dirty="0"/>
              <a:t> Fixture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memastikan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bagian-bagiannya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bergerak</a:t>
            </a:r>
            <a:r>
              <a:rPr lang="en-US" sz="2000" dirty="0"/>
              <a:t> </a:t>
            </a:r>
            <a:r>
              <a:rPr lang="en-US" sz="2000" dirty="0" err="1"/>
              <a:t>selama</a:t>
            </a:r>
            <a:r>
              <a:rPr lang="en-US" sz="2000" dirty="0"/>
              <a:t> proses </a:t>
            </a:r>
            <a:r>
              <a:rPr lang="en-US" sz="2000" dirty="0" err="1"/>
              <a:t>dilakukan</a:t>
            </a:r>
            <a:r>
              <a:rPr lang="en-US" sz="2000" dirty="0"/>
              <a:t>.</a:t>
            </a:r>
          </a:p>
          <a:p>
            <a:pPr marL="0" indent="-339725" algn="just">
              <a:spcBef>
                <a:spcPts val="0"/>
              </a:spcBef>
              <a:buFont typeface="+mj-lt"/>
              <a:buAutoNum type="arabicPeriod"/>
            </a:pPr>
            <a:r>
              <a:rPr lang="en-US" sz="2000" dirty="0" err="1"/>
              <a:t>Berikanlah</a:t>
            </a:r>
            <a:r>
              <a:rPr lang="en-US" sz="2000" dirty="0"/>
              <a:t> Flux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tube </a:t>
            </a:r>
            <a:r>
              <a:rPr lang="en-US" sz="2000" dirty="0" err="1"/>
              <a:t>maupun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smtClean="0"/>
              <a:t>fitting</a:t>
            </a:r>
          </a:p>
          <a:p>
            <a:pPr marL="339725" lvl="0" indent="-339725" algn="just">
              <a:spcBef>
                <a:spcPts val="0"/>
              </a:spcBef>
              <a:buFont typeface="+mj-lt"/>
              <a:buAutoNum type="arabicPeriod"/>
            </a:pPr>
            <a:r>
              <a:rPr lang="en-US" sz="2000" dirty="0" err="1"/>
              <a:t>Pilihlah</a:t>
            </a:r>
            <a:r>
              <a:rPr lang="en-US" sz="2000" dirty="0"/>
              <a:t> </a:t>
            </a:r>
            <a:r>
              <a:rPr lang="en-US" sz="2000" dirty="0" err="1"/>
              <a:t>bahan</a:t>
            </a:r>
            <a:r>
              <a:rPr lang="en-US" sz="2000" dirty="0"/>
              <a:t> </a:t>
            </a:r>
            <a:r>
              <a:rPr lang="en-US" sz="2000" dirty="0" err="1"/>
              <a:t>pengelasan</a:t>
            </a:r>
            <a:r>
              <a:rPr lang="en-US" sz="2000" dirty="0"/>
              <a:t> yang </a:t>
            </a:r>
            <a:r>
              <a:rPr lang="en-US" sz="2000" dirty="0" err="1"/>
              <a:t>benar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persiapkanlah</a:t>
            </a:r>
            <a:r>
              <a:rPr lang="en-US" sz="2000" dirty="0"/>
              <a:t> </a:t>
            </a:r>
            <a:r>
              <a:rPr lang="en-US" sz="2000" dirty="0" err="1"/>
              <a:t>perlengkapan</a:t>
            </a:r>
            <a:r>
              <a:rPr lang="en-US" sz="2000" dirty="0"/>
              <a:t> </a:t>
            </a:r>
            <a:r>
              <a:rPr lang="en-US" sz="2000" dirty="0" err="1"/>
              <a:t>pemanas</a:t>
            </a:r>
            <a:r>
              <a:rPr lang="en-US" sz="2000" dirty="0"/>
              <a:t>.</a:t>
            </a:r>
          </a:p>
          <a:p>
            <a:pPr marL="339725" indent="-339725" algn="just">
              <a:spcBef>
                <a:spcPts val="0"/>
              </a:spcBef>
              <a:buFont typeface="+mj-lt"/>
              <a:buAutoNum type="arabicPeriod"/>
            </a:pPr>
            <a:r>
              <a:rPr lang="en-US" sz="2000" dirty="0" err="1"/>
              <a:t>Kenakanlah</a:t>
            </a:r>
            <a:r>
              <a:rPr lang="en-US" sz="2000" dirty="0"/>
              <a:t> </a:t>
            </a:r>
            <a:r>
              <a:rPr lang="en-US" sz="2000" dirty="0" err="1"/>
              <a:t>sarung</a:t>
            </a:r>
            <a:r>
              <a:rPr lang="en-US" sz="2000" dirty="0"/>
              <a:t> </a:t>
            </a:r>
            <a:r>
              <a:rPr lang="en-US" sz="2000" dirty="0" err="1"/>
              <a:t>tangan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kaca</a:t>
            </a:r>
            <a:r>
              <a:rPr lang="en-US" sz="2000" dirty="0"/>
              <a:t> </a:t>
            </a:r>
            <a:r>
              <a:rPr lang="en-US" sz="2000" dirty="0" err="1"/>
              <a:t>mata</a:t>
            </a:r>
            <a:r>
              <a:rPr lang="en-US" sz="2000" dirty="0"/>
              <a:t> </a:t>
            </a:r>
            <a:r>
              <a:rPr lang="en-US" sz="2000" dirty="0" err="1"/>
              <a:t>tahan</a:t>
            </a:r>
            <a:r>
              <a:rPr lang="en-US" sz="2000" dirty="0"/>
              <a:t> </a:t>
            </a:r>
            <a:r>
              <a:rPr lang="en-US" sz="2000" dirty="0" err="1"/>
              <a:t>panas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nyalakanlah</a:t>
            </a:r>
            <a:r>
              <a:rPr lang="en-US" sz="2000" dirty="0"/>
              <a:t> </a:t>
            </a:r>
            <a:r>
              <a:rPr lang="en-US" sz="2000" dirty="0" err="1"/>
              <a:t>pipa</a:t>
            </a:r>
            <a:r>
              <a:rPr lang="en-US" sz="2000" dirty="0"/>
              <a:t> </a:t>
            </a:r>
            <a:r>
              <a:rPr lang="en-US" sz="2000" dirty="0" err="1"/>
              <a:t>hembus</a:t>
            </a:r>
            <a:r>
              <a:rPr lang="en-US" sz="2000" dirty="0"/>
              <a:t>. </a:t>
            </a:r>
            <a:r>
              <a:rPr lang="en-US" sz="2000" dirty="0" err="1"/>
              <a:t>Aturlah</a:t>
            </a:r>
            <a:r>
              <a:rPr lang="en-US" sz="2000" dirty="0"/>
              <a:t> </a:t>
            </a:r>
            <a:r>
              <a:rPr lang="en-US" sz="2000" dirty="0" err="1"/>
              <a:t>nyala</a:t>
            </a:r>
            <a:r>
              <a:rPr lang="en-US" sz="2000" dirty="0"/>
              <a:t> </a:t>
            </a:r>
            <a:r>
              <a:rPr lang="en-US" sz="2000" dirty="0" err="1"/>
              <a:t>api</a:t>
            </a:r>
            <a:r>
              <a:rPr lang="en-US" sz="2000" dirty="0"/>
              <a:t> </a:t>
            </a:r>
            <a:r>
              <a:rPr lang="en-US" sz="2000" dirty="0" err="1"/>
              <a:t>sampai</a:t>
            </a:r>
            <a:r>
              <a:rPr lang="en-US" sz="2000" dirty="0"/>
              <a:t> </a:t>
            </a:r>
            <a:r>
              <a:rPr lang="en-US" sz="2000" dirty="0" err="1"/>
              <a:t>panas</a:t>
            </a:r>
            <a:r>
              <a:rPr lang="en-US" sz="2000" dirty="0"/>
              <a:t> </a:t>
            </a:r>
            <a:r>
              <a:rPr lang="en-US" sz="2000" dirty="0" err="1" smtClean="0"/>
              <a:t>maksim</a:t>
            </a:r>
            <a:endParaRPr lang="en-US" sz="2000" dirty="0" smtClean="0"/>
          </a:p>
          <a:p>
            <a:pPr marL="339725" lvl="0" indent="-339725">
              <a:spcBef>
                <a:spcPts val="0"/>
              </a:spcBef>
              <a:buFont typeface="+mj-lt"/>
              <a:buAutoNum type="arabicPeriod"/>
              <a:tabLst>
                <a:tab pos="58738" algn="l"/>
              </a:tabLst>
            </a:pPr>
            <a:r>
              <a:rPr lang="en-US" sz="2000" dirty="0" err="1" smtClean="0"/>
              <a:t>Arahkanlah</a:t>
            </a:r>
            <a:r>
              <a:rPr lang="en-US" sz="2000" dirty="0" smtClean="0"/>
              <a:t> </a:t>
            </a:r>
            <a:r>
              <a:rPr lang="en-US" sz="2000" dirty="0" err="1" smtClean="0"/>
              <a:t>nyala</a:t>
            </a:r>
            <a:r>
              <a:rPr lang="en-US" sz="2000" dirty="0" smtClean="0"/>
              <a:t> </a:t>
            </a:r>
            <a:r>
              <a:rPr lang="en-US" sz="2000" dirty="0" err="1" smtClean="0"/>
              <a:t>api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benda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, </a:t>
            </a:r>
            <a:r>
              <a:rPr lang="en-US" sz="2000" dirty="0" err="1" smtClean="0"/>
              <a:t>fokuskanlah</a:t>
            </a:r>
            <a:r>
              <a:rPr lang="en-US" sz="2000" dirty="0" smtClean="0"/>
              <a:t> </a:t>
            </a:r>
            <a:r>
              <a:rPr lang="en-US" sz="2000" dirty="0" err="1" smtClean="0"/>
              <a:t>panas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sekeliling</a:t>
            </a:r>
            <a:r>
              <a:rPr lang="en-US" sz="2000" dirty="0" smtClean="0"/>
              <a:t> fitting.</a:t>
            </a:r>
          </a:p>
          <a:p>
            <a:pPr marL="339725" lvl="0" indent="-339725">
              <a:spcBef>
                <a:spcPts val="0"/>
              </a:spcBef>
              <a:buFont typeface="+mj-lt"/>
              <a:buAutoNum type="arabicPeriod"/>
            </a:pP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merata</a:t>
            </a:r>
            <a:r>
              <a:rPr lang="en-US" sz="2000" dirty="0" smtClean="0"/>
              <a:t>, </a:t>
            </a:r>
            <a:r>
              <a:rPr lang="en-US" sz="2000" dirty="0" err="1" smtClean="0"/>
              <a:t>naikkan</a:t>
            </a:r>
            <a:r>
              <a:rPr lang="en-US" sz="2000" dirty="0" smtClean="0"/>
              <a:t> </a:t>
            </a:r>
            <a:r>
              <a:rPr lang="en-US" sz="2000" dirty="0" err="1" smtClean="0"/>
              <a:t>suhu</a:t>
            </a:r>
            <a:r>
              <a:rPr lang="en-US" sz="2000" dirty="0" smtClean="0"/>
              <a:t> fitting </a:t>
            </a:r>
            <a:r>
              <a:rPr lang="en-US" sz="2000" dirty="0" err="1" smtClean="0"/>
              <a:t>dan</a:t>
            </a:r>
            <a:r>
              <a:rPr lang="en-US" sz="2000" dirty="0" smtClean="0"/>
              <a:t> tube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</a:t>
            </a:r>
            <a:r>
              <a:rPr lang="en-US" sz="2000" dirty="0" err="1" smtClean="0"/>
              <a:t>mencapai</a:t>
            </a:r>
            <a:r>
              <a:rPr lang="en-US" sz="2000" dirty="0" smtClean="0"/>
              <a:t> </a:t>
            </a:r>
            <a:r>
              <a:rPr lang="en-US" sz="2000" dirty="0" err="1" smtClean="0"/>
              <a:t>suhu</a:t>
            </a:r>
            <a:r>
              <a:rPr lang="en-US" sz="2000" dirty="0" smtClean="0"/>
              <a:t> </a:t>
            </a:r>
            <a:r>
              <a:rPr lang="en-US" sz="2000" dirty="0" err="1" smtClean="0"/>
              <a:t>leleh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logam</a:t>
            </a:r>
            <a:r>
              <a:rPr lang="en-US" sz="2000" dirty="0" smtClean="0"/>
              <a:t> brazing (</a:t>
            </a:r>
            <a:r>
              <a:rPr lang="en-US" sz="2000" dirty="0" err="1" smtClean="0"/>
              <a:t>logam</a:t>
            </a:r>
            <a:r>
              <a:rPr lang="en-US" sz="2000" dirty="0" smtClean="0"/>
              <a:t> </a:t>
            </a:r>
            <a:r>
              <a:rPr lang="en-US" sz="2000" dirty="0" err="1" smtClean="0"/>
              <a:t>pengisi</a:t>
            </a:r>
            <a:r>
              <a:rPr lang="en-US" sz="2000" dirty="0" smtClean="0"/>
              <a:t>).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, flux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berada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keadaan</a:t>
            </a:r>
            <a:r>
              <a:rPr lang="en-US" sz="2000" dirty="0" smtClean="0"/>
              <a:t> </a:t>
            </a:r>
            <a:r>
              <a:rPr lang="en-US" sz="2000" dirty="0" err="1" smtClean="0"/>
              <a:t>meleleh</a:t>
            </a:r>
            <a:r>
              <a:rPr lang="en-US" sz="2000" dirty="0" smtClean="0"/>
              <a:t>.</a:t>
            </a:r>
            <a:endParaRPr lang="en-US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56263" cy="1054250"/>
          </a:xfrm>
        </p:spPr>
        <p:txBody>
          <a:bodyPr>
            <a:normAutofit/>
          </a:bodyPr>
          <a:lstStyle/>
          <a:p>
            <a:pPr lvl="1"/>
            <a:r>
              <a:rPr lang="en-US" sz="2800" b="1" dirty="0">
                <a:latin typeface="+mj-lt"/>
              </a:rPr>
              <a:t>PROSEDUR UNTUK BRAZING SEBUAH FITTING KE TUBE LCS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7312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7745505" cy="3877815"/>
          </a:xfrm>
        </p:spPr>
        <p:txBody>
          <a:bodyPr>
            <a:noAutofit/>
          </a:bodyPr>
          <a:lstStyle/>
          <a:p>
            <a:pPr marL="457200" indent="0">
              <a:buNone/>
            </a:pPr>
            <a:r>
              <a:rPr lang="en-US" sz="2200" b="1" dirty="0" err="1" smtClean="0"/>
              <a:t>Peringatan</a:t>
            </a:r>
            <a:r>
              <a:rPr lang="en-US" sz="2200" b="1" dirty="0" smtClean="0"/>
              <a:t> </a:t>
            </a:r>
            <a:r>
              <a:rPr lang="en-US" sz="2200" b="1" dirty="0"/>
              <a:t>: </a:t>
            </a:r>
            <a:r>
              <a:rPr lang="en-US" sz="2200" dirty="0" err="1"/>
              <a:t>Jangan</a:t>
            </a:r>
            <a:r>
              <a:rPr lang="en-US" sz="2200" dirty="0"/>
              <a:t> </a:t>
            </a:r>
            <a:r>
              <a:rPr lang="en-US" sz="2200" dirty="0" err="1"/>
              <a:t>sampai</a:t>
            </a:r>
            <a:r>
              <a:rPr lang="en-US" sz="2200" dirty="0"/>
              <a:t> </a:t>
            </a:r>
            <a:r>
              <a:rPr lang="en-US" sz="2200" dirty="0" err="1"/>
              <a:t>memanasi</a:t>
            </a:r>
            <a:r>
              <a:rPr lang="en-US" sz="2200" dirty="0"/>
              <a:t> </a:t>
            </a:r>
            <a:r>
              <a:rPr lang="en-US" sz="2200" dirty="0" err="1"/>
              <a:t>bagian-bagian</a:t>
            </a:r>
            <a:r>
              <a:rPr lang="en-US" sz="2200" dirty="0"/>
              <a:t> </a:t>
            </a:r>
            <a:r>
              <a:rPr lang="en-US" sz="2200" dirty="0" err="1"/>
              <a:t>terlau</a:t>
            </a:r>
            <a:r>
              <a:rPr lang="en-US" sz="2200" dirty="0"/>
              <a:t> </a:t>
            </a:r>
            <a:r>
              <a:rPr lang="en-US" sz="2200" dirty="0" err="1"/>
              <a:t>tinggi</a:t>
            </a:r>
            <a:r>
              <a:rPr lang="en-US" sz="2200" dirty="0"/>
              <a:t>.    </a:t>
            </a:r>
          </a:p>
          <a:p>
            <a:pPr marL="457200" lvl="0" indent="-457200" algn="just">
              <a:buFont typeface="+mj-lt"/>
              <a:buAutoNum type="arabicPeriod" startAt="8"/>
            </a:pPr>
            <a:r>
              <a:rPr lang="en-US" sz="2200" dirty="0" err="1"/>
              <a:t>Ambillah</a:t>
            </a:r>
            <a:r>
              <a:rPr lang="en-US" sz="2200" dirty="0"/>
              <a:t> </a:t>
            </a:r>
            <a:r>
              <a:rPr lang="en-US" sz="2200" dirty="0" err="1"/>
              <a:t>logam</a:t>
            </a:r>
            <a:r>
              <a:rPr lang="en-US" sz="2200" dirty="0"/>
              <a:t> brazing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menggunakan</a:t>
            </a:r>
            <a:r>
              <a:rPr lang="en-US" sz="2200" dirty="0"/>
              <a:t> </a:t>
            </a:r>
            <a:r>
              <a:rPr lang="en-US" sz="2200" dirty="0" err="1"/>
              <a:t>tangan</a:t>
            </a:r>
            <a:r>
              <a:rPr lang="en-US" sz="2200" dirty="0"/>
              <a:t> yang lain (yang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sedang</a:t>
            </a:r>
            <a:r>
              <a:rPr lang="en-US" sz="2200" dirty="0"/>
              <a:t> </a:t>
            </a:r>
            <a:r>
              <a:rPr lang="en-US" sz="2200" dirty="0" err="1"/>
              <a:t>memegang</a:t>
            </a:r>
            <a:r>
              <a:rPr lang="en-US" sz="2200" dirty="0"/>
              <a:t> </a:t>
            </a:r>
            <a:r>
              <a:rPr lang="en-US" sz="2200" dirty="0" err="1"/>
              <a:t>pipa</a:t>
            </a:r>
            <a:r>
              <a:rPr lang="en-US" sz="2200" dirty="0"/>
              <a:t> </a:t>
            </a:r>
            <a:r>
              <a:rPr lang="en-US" sz="2200" dirty="0" err="1"/>
              <a:t>hembus</a:t>
            </a:r>
            <a:r>
              <a:rPr lang="en-US" sz="2200" dirty="0"/>
              <a:t>)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taruhlah</a:t>
            </a:r>
            <a:r>
              <a:rPr lang="en-US" sz="2200" dirty="0"/>
              <a:t> </a:t>
            </a:r>
            <a:r>
              <a:rPr lang="en-US" sz="2200" dirty="0" err="1"/>
              <a:t>ujungnya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sambungan</a:t>
            </a:r>
            <a:r>
              <a:rPr lang="en-US" sz="2200" dirty="0"/>
              <a:t> di </a:t>
            </a:r>
            <a:r>
              <a:rPr lang="en-US" sz="2200" dirty="0" err="1"/>
              <a:t>sekitar</a:t>
            </a:r>
            <a:r>
              <a:rPr lang="en-US" sz="2200" dirty="0"/>
              <a:t> </a:t>
            </a:r>
            <a:r>
              <a:rPr lang="en-US" sz="2200" dirty="0" err="1"/>
              <a:t>nyala</a:t>
            </a:r>
            <a:r>
              <a:rPr lang="en-US" sz="2200" dirty="0"/>
              <a:t> </a:t>
            </a:r>
            <a:r>
              <a:rPr lang="en-US" sz="2200" dirty="0" err="1"/>
              <a:t>api</a:t>
            </a:r>
            <a:r>
              <a:rPr lang="en-US" sz="2200" dirty="0"/>
              <a:t> </a:t>
            </a:r>
            <a:r>
              <a:rPr lang="en-US" sz="2200" dirty="0" err="1"/>
              <a:t>pipa</a:t>
            </a:r>
            <a:r>
              <a:rPr lang="en-US" sz="2200" dirty="0"/>
              <a:t> </a:t>
            </a:r>
            <a:r>
              <a:rPr lang="en-US" sz="2200" dirty="0" err="1"/>
              <a:t>hembus</a:t>
            </a:r>
            <a:r>
              <a:rPr lang="en-US" sz="2200" dirty="0"/>
              <a:t>. </a:t>
            </a:r>
            <a:r>
              <a:rPr lang="en-US" sz="2200" dirty="0" err="1"/>
              <a:t>Jika</a:t>
            </a:r>
            <a:r>
              <a:rPr lang="en-US" sz="2200" dirty="0"/>
              <a:t> </a:t>
            </a:r>
            <a:r>
              <a:rPr lang="en-US" sz="2200" dirty="0" err="1"/>
              <a:t>temperaturnya</a:t>
            </a:r>
            <a:r>
              <a:rPr lang="en-US" sz="2200" dirty="0"/>
              <a:t> </a:t>
            </a:r>
            <a:r>
              <a:rPr lang="en-US" sz="2200" dirty="0" err="1"/>
              <a:t>benar</a:t>
            </a:r>
            <a:r>
              <a:rPr lang="en-US" sz="2200" dirty="0"/>
              <a:t>, solder </a:t>
            </a:r>
            <a:r>
              <a:rPr lang="en-US" sz="2200" dirty="0" err="1"/>
              <a:t>akan</a:t>
            </a:r>
            <a:r>
              <a:rPr lang="en-US" sz="2200" dirty="0"/>
              <a:t> </a:t>
            </a:r>
            <a:r>
              <a:rPr lang="en-US" sz="2200" dirty="0" err="1"/>
              <a:t>segera</a:t>
            </a:r>
            <a:r>
              <a:rPr lang="en-US" sz="2200" dirty="0"/>
              <a:t> </a:t>
            </a:r>
            <a:r>
              <a:rPr lang="en-US" sz="2200" dirty="0" err="1"/>
              <a:t>meleleh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mengalir</a:t>
            </a:r>
            <a:r>
              <a:rPr lang="en-US" sz="2200" dirty="0"/>
              <a:t> </a:t>
            </a:r>
            <a:r>
              <a:rPr lang="en-US" sz="2200" dirty="0" err="1"/>
              <a:t>bersama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plumas</a:t>
            </a:r>
            <a:r>
              <a:rPr lang="en-US" sz="2200" dirty="0"/>
              <a:t> </a:t>
            </a:r>
            <a:r>
              <a:rPr lang="en-US" sz="2200" dirty="0" err="1"/>
              <a:t>ke</a:t>
            </a:r>
            <a:r>
              <a:rPr lang="en-US" sz="2200" dirty="0"/>
              <a:t> </a:t>
            </a:r>
            <a:r>
              <a:rPr lang="en-US" sz="2200" dirty="0" err="1"/>
              <a:t>sambungan</a:t>
            </a:r>
            <a:r>
              <a:rPr lang="en-US" sz="2200" dirty="0"/>
              <a:t>.</a:t>
            </a:r>
          </a:p>
          <a:p>
            <a:pPr marL="457200" lvl="0" indent="-457200" algn="just">
              <a:buFont typeface="+mj-lt"/>
              <a:buAutoNum type="arabicPeriod" startAt="8"/>
            </a:pPr>
            <a:r>
              <a:rPr lang="en-US" sz="2200" dirty="0" err="1"/>
              <a:t>Gerakkanlah</a:t>
            </a:r>
            <a:r>
              <a:rPr lang="en-US" sz="2200" dirty="0"/>
              <a:t> </a:t>
            </a:r>
            <a:r>
              <a:rPr lang="en-US" sz="2200" dirty="0" err="1"/>
              <a:t>nyala</a:t>
            </a:r>
            <a:r>
              <a:rPr lang="en-US" sz="2200" dirty="0"/>
              <a:t> </a:t>
            </a:r>
            <a:r>
              <a:rPr lang="en-US" sz="2200" dirty="0" err="1"/>
              <a:t>api</a:t>
            </a:r>
            <a:r>
              <a:rPr lang="en-US" sz="2200" dirty="0"/>
              <a:t>,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masih</a:t>
            </a:r>
            <a:r>
              <a:rPr lang="en-US" sz="2200" dirty="0"/>
              <a:t> </a:t>
            </a:r>
            <a:r>
              <a:rPr lang="en-US" sz="2200" dirty="0" err="1"/>
              <a:t>diarahkan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sambungan</a:t>
            </a:r>
            <a:r>
              <a:rPr lang="en-US" sz="2200" dirty="0"/>
              <a:t>, di </a:t>
            </a:r>
            <a:r>
              <a:rPr lang="en-US" sz="2200" dirty="0" err="1"/>
              <a:t>sekitar</a:t>
            </a:r>
            <a:r>
              <a:rPr lang="en-US" sz="2200" dirty="0"/>
              <a:t> </a:t>
            </a:r>
            <a:r>
              <a:rPr lang="en-US" sz="2200" dirty="0" err="1"/>
              <a:t>benda</a:t>
            </a:r>
            <a:r>
              <a:rPr lang="en-US" sz="2200" dirty="0"/>
              <a:t> </a:t>
            </a:r>
            <a:r>
              <a:rPr lang="en-US" sz="2200" dirty="0" err="1"/>
              <a:t>kerja</a:t>
            </a:r>
            <a:r>
              <a:rPr lang="en-US" sz="2200" dirty="0"/>
              <a:t>,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kemudian</a:t>
            </a:r>
            <a:r>
              <a:rPr lang="en-US" sz="2200" dirty="0"/>
              <a:t> </a:t>
            </a:r>
            <a:r>
              <a:rPr lang="en-US" sz="2200" dirty="0" err="1"/>
              <a:t>diikuti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menekankan</a:t>
            </a:r>
            <a:r>
              <a:rPr lang="en-US" sz="2200" dirty="0"/>
              <a:t> </a:t>
            </a:r>
            <a:r>
              <a:rPr lang="en-US" sz="2200" dirty="0" err="1"/>
              <a:t>logam</a:t>
            </a:r>
            <a:r>
              <a:rPr lang="en-US" sz="2200" dirty="0"/>
              <a:t> brazing </a:t>
            </a:r>
            <a:r>
              <a:rPr lang="en-US" sz="2200" dirty="0" err="1"/>
              <a:t>ke</a:t>
            </a:r>
            <a:r>
              <a:rPr lang="en-US" sz="2200" dirty="0"/>
              <a:t> </a:t>
            </a:r>
            <a:r>
              <a:rPr lang="en-US" sz="2200" dirty="0" err="1"/>
              <a:t>sambungan</a:t>
            </a:r>
            <a:r>
              <a:rPr lang="en-US" sz="2200" dirty="0"/>
              <a:t>.</a:t>
            </a:r>
          </a:p>
          <a:p>
            <a:pPr marL="457200" lvl="0" indent="-457200" algn="just">
              <a:buFont typeface="+mj-lt"/>
              <a:buAutoNum type="arabicPeriod" startAt="8"/>
            </a:pPr>
            <a:r>
              <a:rPr lang="en-US" sz="2200" dirty="0" err="1"/>
              <a:t>Ketika</a:t>
            </a:r>
            <a:r>
              <a:rPr lang="en-US" sz="2200" dirty="0"/>
              <a:t> </a:t>
            </a:r>
            <a:r>
              <a:rPr lang="en-US" sz="2200" dirty="0" err="1"/>
              <a:t>logam</a:t>
            </a:r>
            <a:r>
              <a:rPr lang="en-US" sz="2200" dirty="0"/>
              <a:t> </a:t>
            </a:r>
            <a:r>
              <a:rPr lang="en-US" sz="2200" dirty="0" err="1"/>
              <a:t>sudah</a:t>
            </a:r>
            <a:r>
              <a:rPr lang="en-US" sz="2200" dirty="0"/>
              <a:t> </a:t>
            </a:r>
            <a:r>
              <a:rPr lang="en-US" sz="2200" dirty="0" err="1"/>
              <a:t>mengisi</a:t>
            </a:r>
            <a:r>
              <a:rPr lang="en-US" sz="2200" dirty="0"/>
              <a:t> </a:t>
            </a:r>
            <a:r>
              <a:rPr lang="en-US" sz="2200" dirty="0" err="1"/>
              <a:t>sambungan</a:t>
            </a:r>
            <a:r>
              <a:rPr lang="en-US" sz="2200" dirty="0"/>
              <a:t> </a:t>
            </a:r>
            <a:r>
              <a:rPr lang="en-US" sz="2200" dirty="0" err="1"/>
              <a:t>seluruhnya</a:t>
            </a:r>
            <a:r>
              <a:rPr lang="en-US" sz="2200" dirty="0"/>
              <a:t>, </a:t>
            </a:r>
            <a:r>
              <a:rPr lang="en-US" sz="2200" dirty="0" err="1"/>
              <a:t>matikanlah</a:t>
            </a:r>
            <a:r>
              <a:rPr lang="en-US" sz="2200" dirty="0"/>
              <a:t> </a:t>
            </a:r>
            <a:r>
              <a:rPr lang="en-US" sz="2200" dirty="0" err="1"/>
              <a:t>nyala</a:t>
            </a:r>
            <a:r>
              <a:rPr lang="en-US" sz="2200" dirty="0"/>
              <a:t> </a:t>
            </a:r>
            <a:r>
              <a:rPr lang="en-US" sz="2200" dirty="0" err="1"/>
              <a:t>api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pipa</a:t>
            </a:r>
            <a:r>
              <a:rPr lang="en-US" sz="2200" dirty="0"/>
              <a:t> </a:t>
            </a:r>
            <a:r>
              <a:rPr lang="en-US" sz="2200" dirty="0" err="1"/>
              <a:t>hembus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biarkanlah</a:t>
            </a:r>
            <a:r>
              <a:rPr lang="en-US" sz="2200" dirty="0"/>
              <a:t> </a:t>
            </a:r>
            <a:r>
              <a:rPr lang="en-US" sz="2200" dirty="0" err="1"/>
              <a:t>benda</a:t>
            </a:r>
            <a:r>
              <a:rPr lang="en-US" sz="2200" dirty="0"/>
              <a:t> </a:t>
            </a:r>
            <a:r>
              <a:rPr lang="en-US" sz="2200" dirty="0" err="1"/>
              <a:t>kerja</a:t>
            </a:r>
            <a:r>
              <a:rPr lang="en-US" sz="2200" dirty="0"/>
              <a:t> </a:t>
            </a:r>
            <a:r>
              <a:rPr lang="en-US" sz="2200" dirty="0" err="1"/>
              <a:t>mendingin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sendirinya</a:t>
            </a:r>
            <a:r>
              <a:rPr lang="en-US" sz="2200" dirty="0"/>
              <a:t>. </a:t>
            </a:r>
            <a:r>
              <a:rPr lang="en-US" sz="2200" b="1" dirty="0" err="1"/>
              <a:t>Jangan</a:t>
            </a:r>
            <a:r>
              <a:rPr lang="en-US" sz="2200" b="1" dirty="0"/>
              <a:t> </a:t>
            </a:r>
            <a:r>
              <a:rPr lang="en-US" sz="2200" b="1" dirty="0" err="1"/>
              <a:t>mencelupkan</a:t>
            </a:r>
            <a:r>
              <a:rPr lang="en-US" sz="2200" b="1" dirty="0"/>
              <a:t> </a:t>
            </a:r>
            <a:r>
              <a:rPr lang="en-US" sz="2200" b="1" dirty="0" err="1"/>
              <a:t>benda</a:t>
            </a:r>
            <a:r>
              <a:rPr lang="en-US" sz="2200" b="1" dirty="0"/>
              <a:t> </a:t>
            </a:r>
            <a:r>
              <a:rPr lang="en-US" sz="2200" b="1" dirty="0" err="1"/>
              <a:t>kerja</a:t>
            </a:r>
            <a:r>
              <a:rPr lang="en-US" sz="2200" dirty="0"/>
              <a:t> </a:t>
            </a:r>
            <a:r>
              <a:rPr lang="en-US" sz="2200" dirty="0" err="1"/>
              <a:t>ke</a:t>
            </a:r>
            <a:r>
              <a:rPr lang="en-US" sz="2200" dirty="0"/>
              <a:t> air </a:t>
            </a:r>
            <a:r>
              <a:rPr lang="en-US" sz="2200" dirty="0" err="1"/>
              <a:t>karena</a:t>
            </a:r>
            <a:r>
              <a:rPr lang="en-US" sz="2200" dirty="0"/>
              <a:t> </a:t>
            </a:r>
            <a:r>
              <a:rPr lang="en-US" sz="2200" dirty="0" err="1"/>
              <a:t>hal</a:t>
            </a:r>
            <a:r>
              <a:rPr lang="en-US" sz="2200" dirty="0"/>
              <a:t>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menyebabkan</a:t>
            </a:r>
            <a:r>
              <a:rPr lang="en-US" sz="2200" dirty="0"/>
              <a:t> </a:t>
            </a:r>
            <a:r>
              <a:rPr lang="en-US" sz="2200" dirty="0" err="1"/>
              <a:t>terjadinya</a:t>
            </a:r>
            <a:r>
              <a:rPr lang="en-US" sz="2200" dirty="0"/>
              <a:t> </a:t>
            </a:r>
            <a:r>
              <a:rPr lang="en-US" sz="2200" dirty="0" err="1"/>
              <a:t>pergeseran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flens</a:t>
            </a:r>
            <a:r>
              <a:rPr lang="en-US" sz="2200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9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2200" dirty="0"/>
              <a:t>Proses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bukan</a:t>
            </a:r>
            <a:r>
              <a:rPr lang="en-US" sz="2200" dirty="0"/>
              <a:t> </a:t>
            </a:r>
            <a:r>
              <a:rPr lang="en-US" sz="2200" dirty="0" err="1"/>
              <a:t>merupakan</a:t>
            </a:r>
            <a:r>
              <a:rPr lang="en-US" sz="2200" dirty="0"/>
              <a:t>  proses </a:t>
            </a:r>
            <a:r>
              <a:rPr lang="en-US" sz="2200" dirty="0" err="1"/>
              <a:t>pengelasan</a:t>
            </a:r>
            <a:r>
              <a:rPr lang="en-US" sz="2200" dirty="0"/>
              <a:t> </a:t>
            </a:r>
            <a:r>
              <a:rPr lang="en-US" sz="2200" dirty="0" err="1"/>
              <a:t>fusi</a:t>
            </a:r>
            <a:r>
              <a:rPr lang="en-US" sz="2200" dirty="0"/>
              <a:t>, </a:t>
            </a:r>
            <a:r>
              <a:rPr lang="en-US" sz="2200" dirty="0" err="1"/>
              <a:t>karena</a:t>
            </a:r>
            <a:r>
              <a:rPr lang="en-US" sz="2200" dirty="0"/>
              <a:t> </a:t>
            </a:r>
            <a:r>
              <a:rPr lang="en-US" sz="2200" dirty="0" err="1"/>
              <a:t>logam</a:t>
            </a:r>
            <a:r>
              <a:rPr lang="en-US" sz="2200" dirty="0"/>
              <a:t> </a:t>
            </a:r>
            <a:r>
              <a:rPr lang="en-US" sz="2200" dirty="0" err="1"/>
              <a:t>induk</a:t>
            </a:r>
            <a:r>
              <a:rPr lang="en-US" sz="2200" dirty="0"/>
              <a:t> 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pernah</a:t>
            </a:r>
            <a:r>
              <a:rPr lang="en-US" sz="2200" dirty="0"/>
              <a:t> </a:t>
            </a:r>
            <a:r>
              <a:rPr lang="en-US" sz="2200" dirty="0" err="1"/>
              <a:t>boleh</a:t>
            </a:r>
            <a:r>
              <a:rPr lang="en-US" sz="2200" dirty="0"/>
              <a:t>  </a:t>
            </a:r>
            <a:r>
              <a:rPr lang="en-US" sz="2200" dirty="0" err="1"/>
              <a:t>mencapai</a:t>
            </a:r>
            <a:r>
              <a:rPr lang="en-US" sz="2200" dirty="0"/>
              <a:t> </a:t>
            </a:r>
            <a:r>
              <a:rPr lang="en-US" sz="2200" dirty="0" err="1"/>
              <a:t>titik</a:t>
            </a:r>
            <a:r>
              <a:rPr lang="en-US" sz="2200" dirty="0"/>
              <a:t> </a:t>
            </a:r>
            <a:r>
              <a:rPr lang="en-US" sz="2200" dirty="0" err="1"/>
              <a:t>leleh</a:t>
            </a:r>
            <a:r>
              <a:rPr lang="en-US" sz="2200" dirty="0"/>
              <a:t> </a:t>
            </a:r>
            <a:r>
              <a:rPr lang="en-US" sz="2200" dirty="0" err="1"/>
              <a:t>selama</a:t>
            </a:r>
            <a:r>
              <a:rPr lang="en-US" sz="2200" dirty="0"/>
              <a:t> proses brazing/soldering.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200" dirty="0" err="1"/>
              <a:t>Logam</a:t>
            </a:r>
            <a:r>
              <a:rPr lang="en-US" sz="2200" dirty="0"/>
              <a:t> </a:t>
            </a:r>
            <a:r>
              <a:rPr lang="en-US" sz="2200" dirty="0" err="1"/>
              <a:t>pengisi</a:t>
            </a:r>
            <a:r>
              <a:rPr lang="en-US" sz="2200" dirty="0"/>
              <a:t> yang </a:t>
            </a:r>
            <a:r>
              <a:rPr lang="en-US" sz="2200" dirty="0" err="1"/>
              <a:t>digunakan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soldering </a:t>
            </a:r>
            <a:r>
              <a:rPr lang="en-US" sz="2200" dirty="0" err="1"/>
              <a:t>dan</a:t>
            </a:r>
            <a:r>
              <a:rPr lang="en-US" sz="2200" dirty="0"/>
              <a:t> brazing </a:t>
            </a:r>
            <a:r>
              <a:rPr lang="en-US" sz="2200" dirty="0" err="1"/>
              <a:t>perak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:</a:t>
            </a:r>
          </a:p>
          <a:p>
            <a:pPr lvl="0" algn="just">
              <a:spcBef>
                <a:spcPts val="0"/>
              </a:spcBef>
            </a:pPr>
            <a:r>
              <a:rPr lang="en-US" sz="2200" dirty="0" err="1"/>
              <a:t>Perunggu</a:t>
            </a:r>
            <a:r>
              <a:rPr lang="en-US" sz="2200" dirty="0"/>
              <a:t> </a:t>
            </a:r>
            <a:r>
              <a:rPr lang="en-US" sz="2200" dirty="0" err="1"/>
              <a:t>nikel</a:t>
            </a:r>
            <a:endParaRPr lang="en-US" sz="2200" dirty="0"/>
          </a:p>
          <a:p>
            <a:pPr lvl="0" algn="just">
              <a:spcBef>
                <a:spcPts val="0"/>
              </a:spcBef>
            </a:pPr>
            <a:r>
              <a:rPr lang="en-US" sz="2200" dirty="0" err="1"/>
              <a:t>Perunggu</a:t>
            </a:r>
            <a:endParaRPr lang="en-US" sz="2200" dirty="0"/>
          </a:p>
          <a:p>
            <a:pPr lvl="0" algn="just">
              <a:spcBef>
                <a:spcPts val="0"/>
              </a:spcBef>
            </a:pPr>
            <a:r>
              <a:rPr lang="en-US" sz="2200" dirty="0" err="1"/>
              <a:t>Tembaga</a:t>
            </a:r>
            <a:r>
              <a:rPr lang="en-US" sz="2200" dirty="0"/>
              <a:t> Phosphorous</a:t>
            </a:r>
          </a:p>
          <a:p>
            <a:pPr lvl="0" algn="just">
              <a:spcBef>
                <a:spcPts val="0"/>
              </a:spcBef>
            </a:pPr>
            <a:r>
              <a:rPr lang="en-US" sz="2200" dirty="0" err="1"/>
              <a:t>Campuran</a:t>
            </a:r>
            <a:r>
              <a:rPr lang="en-US" sz="2200" dirty="0"/>
              <a:t> </a:t>
            </a:r>
            <a:r>
              <a:rPr lang="en-US" sz="2200" dirty="0" err="1"/>
              <a:t>seng</a:t>
            </a:r>
            <a:r>
              <a:rPr lang="en-US" sz="2200" dirty="0"/>
              <a:t> </a:t>
            </a:r>
            <a:r>
              <a:rPr lang="en-US" sz="2200" dirty="0" err="1"/>
              <a:t>tembaga</a:t>
            </a:r>
            <a:r>
              <a:rPr lang="en-US" sz="2200" dirty="0"/>
              <a:t> (50-55% </a:t>
            </a:r>
            <a:r>
              <a:rPr lang="en-US" sz="2200" dirty="0" err="1"/>
              <a:t>tembaga</a:t>
            </a:r>
            <a:r>
              <a:rPr lang="en-US" sz="2200" dirty="0"/>
              <a:t>)</a:t>
            </a:r>
          </a:p>
          <a:p>
            <a:pPr lvl="0" algn="just">
              <a:spcBef>
                <a:spcPts val="0"/>
              </a:spcBef>
            </a:pPr>
            <a:r>
              <a:rPr lang="en-US" sz="2200" dirty="0"/>
              <a:t>Perak </a:t>
            </a:r>
            <a:r>
              <a:rPr lang="en-US" sz="2200" dirty="0" err="1"/>
              <a:t>seng</a:t>
            </a:r>
            <a:r>
              <a:rPr lang="en-US" sz="2200" dirty="0"/>
              <a:t> </a:t>
            </a:r>
            <a:r>
              <a:rPr lang="en-US" sz="2200" dirty="0" err="1"/>
              <a:t>tembaga</a:t>
            </a:r>
            <a:r>
              <a:rPr lang="en-US" sz="2200" dirty="0"/>
              <a:t> (16-52% </a:t>
            </a:r>
            <a:r>
              <a:rPr lang="en-US" sz="2200" dirty="0" err="1"/>
              <a:t>tembaga</a:t>
            </a:r>
            <a:r>
              <a:rPr lang="en-US" sz="2200" dirty="0"/>
              <a:t>, 4-38% </a:t>
            </a:r>
            <a:r>
              <a:rPr lang="en-US" sz="2200" dirty="0" err="1"/>
              <a:t>seng</a:t>
            </a:r>
            <a:r>
              <a:rPr lang="en-US" sz="2200" dirty="0"/>
              <a:t>, </a:t>
            </a:r>
            <a:r>
              <a:rPr lang="en-US" sz="2200" dirty="0" err="1"/>
              <a:t>dan</a:t>
            </a:r>
            <a:r>
              <a:rPr lang="en-US" sz="2200" dirty="0"/>
              <a:t> 10 to 80% </a:t>
            </a:r>
            <a:r>
              <a:rPr lang="en-US" sz="2200" dirty="0" err="1"/>
              <a:t>perak</a:t>
            </a:r>
            <a:r>
              <a:rPr lang="en-US" sz="2200" dirty="0"/>
              <a:t>)</a:t>
            </a:r>
          </a:p>
          <a:p>
            <a:pPr lvl="0" algn="just">
              <a:spcBef>
                <a:spcPts val="0"/>
              </a:spcBef>
            </a:pPr>
            <a:r>
              <a:rPr lang="en-US" sz="2200" dirty="0" err="1"/>
              <a:t>Campuran</a:t>
            </a:r>
            <a:r>
              <a:rPr lang="en-US" sz="2200" dirty="0"/>
              <a:t> </a:t>
            </a:r>
            <a:r>
              <a:rPr lang="en-US" sz="2200" dirty="0" err="1"/>
              <a:t>perak</a:t>
            </a:r>
            <a:r>
              <a:rPr lang="en-US" sz="2200" dirty="0"/>
              <a:t> </a:t>
            </a:r>
            <a:r>
              <a:rPr lang="en-US" sz="2200" dirty="0" err="1"/>
              <a:t>nikel</a:t>
            </a:r>
            <a:r>
              <a:rPr lang="en-US" sz="2200" dirty="0" smtClean="0"/>
              <a:t>.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en-US" sz="2200" dirty="0"/>
              <a:t>Soldering </a:t>
            </a:r>
            <a:r>
              <a:rPr lang="en-US" sz="2200" dirty="0" err="1"/>
              <a:t>perak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dilakukan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menggunakan</a:t>
            </a:r>
            <a:r>
              <a:rPr lang="en-US" sz="2200" dirty="0"/>
              <a:t> </a:t>
            </a:r>
            <a:r>
              <a:rPr lang="en-US" sz="2200" dirty="0" err="1"/>
              <a:t>sebuah</a:t>
            </a:r>
            <a:r>
              <a:rPr lang="en-US" sz="2200" dirty="0"/>
              <a:t> </a:t>
            </a:r>
            <a:r>
              <a:rPr lang="en-US" sz="2200" i="1" dirty="0"/>
              <a:t>LPG</a:t>
            </a:r>
            <a:r>
              <a:rPr lang="en-US" sz="2200" dirty="0"/>
              <a:t> </a:t>
            </a:r>
            <a:r>
              <a:rPr lang="en-US" sz="2200" dirty="0" err="1"/>
              <a:t>pipa</a:t>
            </a:r>
            <a:r>
              <a:rPr lang="en-US" sz="2200" dirty="0"/>
              <a:t> </a:t>
            </a:r>
            <a:r>
              <a:rPr lang="en-US" sz="2200" dirty="0" err="1"/>
              <a:t>hembus</a:t>
            </a:r>
            <a:r>
              <a:rPr lang="en-US" sz="2200" dirty="0"/>
              <a:t>, </a:t>
            </a:r>
            <a:r>
              <a:rPr lang="en-US" sz="2200" dirty="0" err="1"/>
              <a:t>khususnya</a:t>
            </a:r>
            <a:r>
              <a:rPr lang="en-US" sz="2200" dirty="0"/>
              <a:t> </a:t>
            </a:r>
            <a:r>
              <a:rPr lang="en-US" sz="2200" dirty="0" err="1"/>
              <a:t>ketika</a:t>
            </a:r>
            <a:r>
              <a:rPr lang="en-US" sz="2200" dirty="0"/>
              <a:t> </a:t>
            </a:r>
            <a:r>
              <a:rPr lang="en-US" sz="2200" dirty="0" err="1"/>
              <a:t>menggunakan</a:t>
            </a:r>
            <a:r>
              <a:rPr lang="en-US" sz="2200" dirty="0"/>
              <a:t> </a:t>
            </a:r>
            <a:r>
              <a:rPr lang="en-US" sz="2200" dirty="0" err="1"/>
              <a:t>pengisi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presentase</a:t>
            </a:r>
            <a:r>
              <a:rPr lang="en-US" sz="2200" dirty="0"/>
              <a:t> </a:t>
            </a:r>
            <a:r>
              <a:rPr lang="en-US" sz="2200" dirty="0" err="1"/>
              <a:t>kandungan</a:t>
            </a:r>
            <a:r>
              <a:rPr lang="en-US" sz="2200" dirty="0"/>
              <a:t> </a:t>
            </a:r>
            <a:r>
              <a:rPr lang="en-US" sz="2200" dirty="0" err="1"/>
              <a:t>perak</a:t>
            </a:r>
            <a:r>
              <a:rPr lang="en-US" sz="2200" dirty="0"/>
              <a:t> yang </a:t>
            </a:r>
            <a:r>
              <a:rPr lang="en-US" sz="2200" dirty="0" err="1"/>
              <a:t>tinggi</a:t>
            </a:r>
            <a:endParaRPr lang="en-US" sz="2200" dirty="0"/>
          </a:p>
          <a:p>
            <a:pPr algn="just"/>
            <a:endParaRPr lang="en-US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56263" cy="1054250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2400" b="1" dirty="0">
                <a:latin typeface="+mj-lt"/>
              </a:rPr>
              <a:t>SOLDERING ATAU BRAZING PERAK TUBE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7163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Berikanlah</a:t>
            </a:r>
            <a:r>
              <a:rPr lang="en-US" dirty="0"/>
              <a:t> flux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disambung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doronglah</a:t>
            </a:r>
            <a:r>
              <a:rPr lang="en-US" dirty="0"/>
              <a:t> </a:t>
            </a:r>
            <a:r>
              <a:rPr lang="en-US" dirty="0" err="1"/>
              <a:t>pipa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fitting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pipa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bertemu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ujung</a:t>
            </a:r>
            <a:r>
              <a:rPr lang="en-US" dirty="0"/>
              <a:t> </a:t>
            </a:r>
            <a:r>
              <a:rPr lang="en-US" dirty="0" err="1"/>
              <a:t>pipa</a:t>
            </a:r>
            <a:r>
              <a:rPr lang="en-US" dirty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Panaskanlah</a:t>
            </a:r>
            <a:r>
              <a:rPr lang="en-US" dirty="0"/>
              <a:t> fitting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pipa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flux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mendidih</a:t>
            </a:r>
            <a:r>
              <a:rPr lang="en-US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Jauhkanlah</a:t>
            </a:r>
            <a:r>
              <a:rPr lang="en-US" dirty="0"/>
              <a:t> </a:t>
            </a:r>
            <a:r>
              <a:rPr lang="en-US" dirty="0" err="1"/>
              <a:t>nyala</a:t>
            </a:r>
            <a:r>
              <a:rPr lang="en-US" dirty="0"/>
              <a:t> </a:t>
            </a:r>
            <a:r>
              <a:rPr lang="en-US" dirty="0" err="1"/>
              <a:t>api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berikanlah</a:t>
            </a:r>
            <a:r>
              <a:rPr lang="en-US" dirty="0"/>
              <a:t> solder(</a:t>
            </a:r>
            <a:r>
              <a:rPr lang="en-US" dirty="0" err="1"/>
              <a:t>logam</a:t>
            </a:r>
            <a:r>
              <a:rPr lang="en-US" dirty="0"/>
              <a:t> </a:t>
            </a:r>
            <a:r>
              <a:rPr lang="en-US" dirty="0" err="1"/>
              <a:t>pengisi</a:t>
            </a:r>
            <a:r>
              <a:rPr lang="en-US" dirty="0"/>
              <a:t>)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mullut</a:t>
            </a:r>
            <a:r>
              <a:rPr lang="en-US" dirty="0"/>
              <a:t> fitting.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temperatur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, solder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mengalir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lancar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pipa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fitting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 smtClean="0"/>
              <a:t>kapiler</a:t>
            </a:r>
            <a:endParaRPr lang="en-US" dirty="0" smtClean="0"/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Berikanlah</a:t>
            </a:r>
            <a:r>
              <a:rPr lang="en-US" dirty="0"/>
              <a:t> flux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disambung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doronglah</a:t>
            </a:r>
            <a:r>
              <a:rPr lang="en-US" dirty="0"/>
              <a:t> </a:t>
            </a:r>
            <a:r>
              <a:rPr lang="en-US" dirty="0" err="1"/>
              <a:t>pipa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fitting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pipa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bertemu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ujung</a:t>
            </a:r>
            <a:r>
              <a:rPr lang="en-US" dirty="0"/>
              <a:t> </a:t>
            </a:r>
            <a:r>
              <a:rPr lang="en-US" dirty="0" err="1"/>
              <a:t>pipa</a:t>
            </a:r>
            <a:r>
              <a:rPr lang="en-US" dirty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Panaskanlah</a:t>
            </a:r>
            <a:r>
              <a:rPr lang="en-US" dirty="0"/>
              <a:t> fitting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pipa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flux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mendidih</a:t>
            </a:r>
            <a:r>
              <a:rPr lang="en-US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Jauhkanlah</a:t>
            </a:r>
            <a:r>
              <a:rPr lang="en-US" dirty="0"/>
              <a:t> </a:t>
            </a:r>
            <a:r>
              <a:rPr lang="en-US" dirty="0" err="1"/>
              <a:t>nyala</a:t>
            </a:r>
            <a:r>
              <a:rPr lang="en-US" dirty="0"/>
              <a:t> </a:t>
            </a:r>
            <a:r>
              <a:rPr lang="en-US" dirty="0" err="1"/>
              <a:t>api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berikanlah</a:t>
            </a:r>
            <a:r>
              <a:rPr lang="en-US" dirty="0"/>
              <a:t> solder(</a:t>
            </a:r>
            <a:r>
              <a:rPr lang="en-US" dirty="0" err="1"/>
              <a:t>logam</a:t>
            </a:r>
            <a:r>
              <a:rPr lang="en-US" dirty="0"/>
              <a:t> </a:t>
            </a:r>
            <a:r>
              <a:rPr lang="en-US" dirty="0" err="1"/>
              <a:t>pengisi</a:t>
            </a:r>
            <a:r>
              <a:rPr lang="en-US" dirty="0"/>
              <a:t>)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mullut</a:t>
            </a:r>
            <a:r>
              <a:rPr lang="en-US" dirty="0"/>
              <a:t> fitting.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temperatur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, solder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mengalir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lancar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pipa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fitting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kapiler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b="1" dirty="0">
                <a:latin typeface="+mj-lt"/>
              </a:rPr>
              <a:t>PROSEDUR UMUM MEMBUAT SAMBUNGAN DENGAN BRAZING DAN SILVERING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238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345</TotalTime>
  <Words>755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Hardcover</vt:lpstr>
      <vt:lpstr>BAHAN PENGELASAN PADA LAS OXY ACETYLENE</vt:lpstr>
      <vt:lpstr>Capaian Pembelajaran</vt:lpstr>
      <vt:lpstr>Proses penyambungan pada OAW dilakukan dengan beberapa cara yaitu </vt:lpstr>
      <vt:lpstr>Bahan –bahan pengelasan untuk OAW dapat dilihat pada tabel </vt:lpstr>
      <vt:lpstr>Kegunaan flux adalah untuk</vt:lpstr>
      <vt:lpstr>PROSEDUR UNTUK BRAZING SEBUAH FITTING KE TUBE LCS</vt:lpstr>
      <vt:lpstr>PowerPoint Presentation</vt:lpstr>
      <vt:lpstr>SOLDERING ATAU BRAZING PERAK TUBE</vt:lpstr>
      <vt:lpstr>PROSEDUR UMUM MEMBUAT SAMBUNGAN DENGAN BRAZING DAN SILVERING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Sarjiyana</dc:creator>
  <cp:lastModifiedBy>Sarjiyana</cp:lastModifiedBy>
  <cp:revision>7</cp:revision>
  <dcterms:created xsi:type="dcterms:W3CDTF">2013-03-18T14:51:49Z</dcterms:created>
  <dcterms:modified xsi:type="dcterms:W3CDTF">2013-03-19T09:53:20Z</dcterms:modified>
</cp:coreProperties>
</file>