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id/url?sa=i&amp;rct=j&amp;q=&amp;esrc=s&amp;source=images&amp;cd=&amp;cad=rja&amp;uact=8&amp;ved=0ahUKEwiPg7S-_87YAhVGrI8KHdD-BbMQjRwIBw&amp;url=https%3A%2F%2Fwww.slideshare.net%2Fgovindakumar2%2F3casting-class2-b&amp;psig=AOvVaw1_OCsXOUux2dwORAkXz2wh&amp;ust=1515728664560378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id/url?sa=i&amp;rct=j&amp;q=&amp;esrc=s&amp;source=images&amp;cd=&amp;cad=rja&amp;uact=8&amp;ved=0ahUKEwiP_7nKgc_YAhWKPI8KHapGAN8QjRwIBw&amp;url=https%3A%2F%2Fwww.slideshare.net%2Fgovindakumar2%2F3casting-class2-b&amp;psig=AOvVaw1_OCsXOUux2dwORAkXz2wh&amp;ust=1515728664560378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id/url?sa=i&amp;rct=j&amp;q=&amp;esrc=s&amp;source=images&amp;cd=&amp;cad=rja&amp;uact=8&amp;ved=&amp;url=http%3A%2F%2Fwww.mechanicalengineeringblog.com%2F3204-defects-in-casting-molding-defects-casting-defects-and-remedies%2F&amp;psig=AOvVaw1b1z5KRqn4BO9XMDaIqWt1&amp;ust=1515729595295828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CACAT-CACAT PENGECORAN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AKHSANU TAKWIM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Aksial</a:t>
            </a:r>
            <a:r>
              <a:rPr lang="en-US" dirty="0" smtClean="0"/>
              <a:t> </a:t>
            </a:r>
            <a:r>
              <a:rPr lang="en-US" dirty="0" err="1" smtClean="0"/>
              <a:t>Srinkage</a:t>
            </a:r>
            <a:endParaRPr lang="en-US" dirty="0"/>
          </a:p>
        </p:txBody>
      </p:sp>
      <p:pic>
        <p:nvPicPr>
          <p:cNvPr id="3" name="Picture 2" descr="axial shrink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76400"/>
            <a:ext cx="5943600" cy="4469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dirty="0" smtClean="0"/>
              <a:t>Blow hole</a:t>
            </a:r>
            <a:endParaRPr lang="en-US" dirty="0"/>
          </a:p>
        </p:txBody>
      </p:sp>
      <p:pic>
        <p:nvPicPr>
          <p:cNvPr id="3" name="Picture 2" descr="Foundry_defect_blowh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14450"/>
            <a:ext cx="6477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Blow Hole</a:t>
            </a:r>
            <a:endParaRPr lang="en-US" dirty="0"/>
          </a:p>
        </p:txBody>
      </p:sp>
      <p:pic>
        <p:nvPicPr>
          <p:cNvPr id="3" name="Picture 2" descr="blow ho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3922385" cy="2590800"/>
          </a:xfrm>
          <a:prstGeom prst="rect">
            <a:avLst/>
          </a:prstGeom>
        </p:spPr>
      </p:pic>
      <p:pic>
        <p:nvPicPr>
          <p:cNvPr id="4" name="Picture 3" descr="blowh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09800"/>
            <a:ext cx="447623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 Hole</a:t>
            </a:r>
            <a:endParaRPr lang="en-US" dirty="0"/>
          </a:p>
        </p:txBody>
      </p:sp>
      <p:pic>
        <p:nvPicPr>
          <p:cNvPr id="3" name="Picture 2" descr="pinho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827907"/>
            <a:ext cx="6583586" cy="4191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Misrun</a:t>
            </a:r>
            <a:endParaRPr lang="en-US" dirty="0"/>
          </a:p>
        </p:txBody>
      </p:sp>
      <p:pic>
        <p:nvPicPr>
          <p:cNvPr id="3" name="Picture 2" descr="misr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5105400" cy="4101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</a:t>
            </a:r>
            <a:endParaRPr lang="en-US" dirty="0"/>
          </a:p>
        </p:txBody>
      </p:sp>
      <p:pic>
        <p:nvPicPr>
          <p:cNvPr id="3" name="Picture 2" descr="Defects-in-CC-produ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8507818" cy="312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Shut </a:t>
            </a:r>
            <a:r>
              <a:rPr lang="en-US" dirty="0" err="1" smtClean="0"/>
              <a:t>dan</a:t>
            </a:r>
            <a:r>
              <a:rPr lang="en-US" dirty="0" smtClean="0"/>
              <a:t> Cold Shot</a:t>
            </a:r>
            <a:endParaRPr lang="en-US" dirty="0"/>
          </a:p>
        </p:txBody>
      </p:sp>
      <p:pic>
        <p:nvPicPr>
          <p:cNvPr id="3" name="Picture 2" descr="casting-defects-cold sh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6553200" cy="4920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Pengecoran</a:t>
            </a:r>
            <a:endParaRPr lang="en-US" dirty="0"/>
          </a:p>
        </p:txBody>
      </p:sp>
      <p:pic>
        <p:nvPicPr>
          <p:cNvPr id="1026" name="Picture 2" descr="http://4.bp.blogspot.com/-h1125Y3rTT8/U44Kq4iK4UI/AAAAAAAAF9k/RnsjVWHZM2Q/s1600/Casting+Defec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58674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lasifikasi def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7772400" cy="5835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Cacat</a:t>
            </a:r>
            <a:r>
              <a:rPr lang="en-US" dirty="0" smtClean="0"/>
              <a:t> Visible</a:t>
            </a:r>
            <a:endParaRPr lang="en-US" dirty="0"/>
          </a:p>
        </p:txBody>
      </p:sp>
      <p:pic>
        <p:nvPicPr>
          <p:cNvPr id="1026" name="Picture 2" descr="Image result for buckle defect in casti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05000"/>
            <a:ext cx="6324600" cy="474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endParaRPr lang="en-US" dirty="0"/>
          </a:p>
        </p:txBody>
      </p:sp>
      <p:pic>
        <p:nvPicPr>
          <p:cNvPr id="266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7010400" cy="5262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</a:t>
            </a:r>
            <a:endParaRPr lang="en-US" dirty="0"/>
          </a:p>
        </p:txBody>
      </p:sp>
      <p:pic>
        <p:nvPicPr>
          <p:cNvPr id="27650" name="Picture 2" descr="Image result for buckle defect in casti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76400"/>
            <a:ext cx="5334000" cy="487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</a:t>
            </a:r>
            <a:endParaRPr lang="en-US" dirty="0"/>
          </a:p>
        </p:txBody>
      </p:sp>
      <p:pic>
        <p:nvPicPr>
          <p:cNvPr id="28674" name="Picture 2" descr="Image result for buckle defect in cas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747712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fec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342900"/>
            <a:ext cx="71755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ndhole def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66800"/>
            <a:ext cx="8572500" cy="57912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dirty="0" smtClean="0"/>
              <a:t>Sand Hole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132</TotalTime>
  <Words>31</Words>
  <Application>Microsoft Office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CACAT-CACAT PENGECORAN</vt:lpstr>
      <vt:lpstr>Macam-macam Cacat Pengecoran</vt:lpstr>
      <vt:lpstr>Slide 3</vt:lpstr>
      <vt:lpstr>Cacat Visible</vt:lpstr>
      <vt:lpstr>Cacat Permukaan</vt:lpstr>
      <vt:lpstr>Flash</vt:lpstr>
      <vt:lpstr>Wash</vt:lpstr>
      <vt:lpstr>Slide 8</vt:lpstr>
      <vt:lpstr>Sand Hole</vt:lpstr>
      <vt:lpstr>Aksial Srinkage</vt:lpstr>
      <vt:lpstr>Blow hole</vt:lpstr>
      <vt:lpstr>Blow Hole</vt:lpstr>
      <vt:lpstr>Pin Hole</vt:lpstr>
      <vt:lpstr>Misrun</vt:lpstr>
      <vt:lpstr>CRACK</vt:lpstr>
      <vt:lpstr>Cold Shut dan Cold Shot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CACAT-CACAT PENGECORAN</dc:title>
  <dc:creator>akhsan</dc:creator>
  <cp:lastModifiedBy>akhsan</cp:lastModifiedBy>
  <cp:revision>10</cp:revision>
  <dcterms:created xsi:type="dcterms:W3CDTF">2018-01-09T05:42:43Z</dcterms:created>
  <dcterms:modified xsi:type="dcterms:W3CDTF">2018-01-11T05:10:45Z</dcterms:modified>
</cp:coreProperties>
</file>