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7159-7638-420B-AC38-6ED2C8054C47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9538-119B-49B3-8F96-B1FA85337D6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90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9538-119B-49B3-8F96-B1FA85337D64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9538-119B-49B3-8F96-B1FA85337D6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9538-119B-49B3-8F96-B1FA85337D64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9538-119B-49B3-8F96-B1FA85337D64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CEE764-E203-46B0-A2A2-EE1AE4DEDED3}" type="datetimeFigureOut">
              <a:rPr lang="id-ID" smtClean="0"/>
              <a:pPr/>
              <a:t>23/04/2012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A80E6A-C10C-40CC-A769-5976086B97C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467600" cy="1440160"/>
          </a:xfrm>
        </p:spPr>
        <p:txBody>
          <a:bodyPr>
            <a:noAutofit/>
          </a:bodyPr>
          <a:lstStyle/>
          <a:p>
            <a:pPr algn="ctr"/>
            <a:r>
              <a:rPr lang="id-ID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 BENTUK DAN TOLERANSI </a:t>
            </a:r>
            <a:r>
              <a:rPr lang="id-ID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746760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SARJIYANA</a:t>
            </a:r>
            <a:endParaRPr lang="id-ID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258816" cy="5061176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lphaLcPeriod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terletak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kontur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perpanjangannya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tetapi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boleh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58925"/>
              </p:ext>
            </p:extLst>
          </p:nvPr>
        </p:nvGraphicFramePr>
        <p:xfrm>
          <a:off x="5292080" y="1196752"/>
          <a:ext cx="323767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Picture" r:id="rId3" imgW="2296160" imgH="1363980" progId="Word.Picture.8">
                  <p:embed/>
                </p:oleObj>
              </mc:Choice>
              <mc:Fallback>
                <p:oleObj name="Picture" r:id="rId3" imgW="2296160" imgH="13639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196752"/>
                        <a:ext cx="3237673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29655"/>
              </p:ext>
            </p:extLst>
          </p:nvPr>
        </p:nvGraphicFramePr>
        <p:xfrm>
          <a:off x="5364088" y="3717032"/>
          <a:ext cx="318435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Picture" r:id="rId5" imgW="1897380" imgH="962660" progId="Word.Picture.8">
                  <p:embed/>
                </p:oleObj>
              </mc:Choice>
              <mc:Fallback>
                <p:oleObj name="Picture" r:id="rId5" imgW="1897380" imgH="9626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717032"/>
                        <a:ext cx="3184354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7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873752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lphaLcPeriod" startAt="2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terletak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85176"/>
              </p:ext>
            </p:extLst>
          </p:nvPr>
        </p:nvGraphicFramePr>
        <p:xfrm>
          <a:off x="4932040" y="1844824"/>
          <a:ext cx="358239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Picture" r:id="rId3" imgW="1897380" imgH="838200" progId="Word.Picture.8">
                  <p:embed/>
                </p:oleObj>
              </mc:Choice>
              <mc:Fallback>
                <p:oleObj name="Picture" r:id="rId3" imgW="1897380" imgH="8382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844824"/>
                        <a:ext cx="3582398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66394"/>
              </p:ext>
            </p:extLst>
          </p:nvPr>
        </p:nvGraphicFramePr>
        <p:xfrm>
          <a:off x="5004048" y="3789040"/>
          <a:ext cx="358084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Picture" r:id="rId5" imgW="2019300" imgH="772160" progId="Word.Picture.8">
                  <p:embed/>
                </p:oleObj>
              </mc:Choice>
              <mc:Fallback>
                <p:oleObj name="Picture" r:id="rId5" imgW="2019300" imgH="7721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789040"/>
                        <a:ext cx="3580842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9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lphaLcPeriod" startAt="3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berlaku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bagian-bagian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sekutu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terletak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sekutu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96640"/>
              </p:ext>
            </p:extLst>
          </p:nvPr>
        </p:nvGraphicFramePr>
        <p:xfrm>
          <a:off x="4571999" y="1700808"/>
          <a:ext cx="366212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Picture" r:id="rId3" imgW="1696720" imgH="800100" progId="Word.Picture.8">
                  <p:embed/>
                </p:oleObj>
              </mc:Choice>
              <mc:Fallback>
                <p:oleObj name="Picture" r:id="rId3" imgW="1696720" imgH="8001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1700808"/>
                        <a:ext cx="3662121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35349"/>
              </p:ext>
            </p:extLst>
          </p:nvPr>
        </p:nvGraphicFramePr>
        <p:xfrm>
          <a:off x="4932040" y="3717032"/>
          <a:ext cx="2808312" cy="205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Picture" r:id="rId5" imgW="1485900" imgH="1087120" progId="Word.Picture.8">
                  <p:embed/>
                </p:oleObj>
              </mc:Choice>
              <mc:Fallback>
                <p:oleObj name="Picture" r:id="rId5" imgW="1485900" imgH="10871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717032"/>
                        <a:ext cx="2808312" cy="2052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8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1512168"/>
          </a:xfrm>
        </p:spPr>
        <p:txBody>
          <a:bodyPr>
            <a:normAutofit/>
          </a:bodyPr>
          <a:lstStyle/>
          <a:p>
            <a:pPr algn="just"/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Penggunaan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Merupakan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tuntutan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fungsi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merupakan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petunjuk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pengukuran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90513" indent="0">
              <a:buNone/>
            </a:pP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Catatan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290513" indent="0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564904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F0"/>
              </a:buClr>
              <a:buFont typeface="Courier New" pitchFamily="49" charset="0"/>
              <a:buChar char="o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menghindarkan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tertukarnya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diletakkan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paling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berjarak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 mm 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026493"/>
              </p:ext>
            </p:extLst>
          </p:nvPr>
        </p:nvGraphicFramePr>
        <p:xfrm>
          <a:off x="4788023" y="2924944"/>
          <a:ext cx="3879107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Picture" r:id="rId3" imgW="2230120" imgH="1325880" progId="Word.Picture.8">
                  <p:embed/>
                </p:oleObj>
              </mc:Choice>
              <mc:Fallback>
                <p:oleObj name="Picture" r:id="rId3" imgW="2230120" imgH="13258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2924944"/>
                        <a:ext cx="3879107" cy="2304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5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>
            <a:normAutofit/>
          </a:bodyPr>
          <a:lstStyle/>
          <a:p>
            <a:pPr marL="342900" indent="-342900" algn="just">
              <a:buSzPct val="100000"/>
              <a:buFont typeface="Courier New" pitchFamily="49" charset="0"/>
              <a:buChar char="o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kekurangan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cukup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saja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Sedangkan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lain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diganti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basis.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32867"/>
              </p:ext>
            </p:extLst>
          </p:nvPr>
        </p:nvGraphicFramePr>
        <p:xfrm>
          <a:off x="4788023" y="1988840"/>
          <a:ext cx="335706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Picture" r:id="rId3" imgW="1981200" imgH="1104900" progId="Word.Picture.8">
                  <p:embed/>
                </p:oleObj>
              </mc:Choice>
              <mc:Fallback>
                <p:oleObj name="Picture" r:id="rId3" imgW="1981200" imgH="11049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1988840"/>
                        <a:ext cx="3357063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3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>
            <a:normAutofit/>
          </a:bodyPr>
          <a:lstStyle/>
          <a:p>
            <a:pPr marL="342900" indent="-342900" algn="just">
              <a:buSzPct val="100000"/>
              <a:buFont typeface="Courier New" pitchFamily="49" charset="0"/>
              <a:buChar char="o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penulisan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terlalu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sukar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dihubungkan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dapat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huruf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dihubungkan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basis.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Sedangkan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memuat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huruf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23585"/>
              </p:ext>
            </p:extLst>
          </p:nvPr>
        </p:nvGraphicFramePr>
        <p:xfrm>
          <a:off x="5796136" y="1844824"/>
          <a:ext cx="1656184" cy="17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Picture" r:id="rId3" imgW="792480" imgH="858520" progId="Word.Picture.8">
                  <p:embed/>
                </p:oleObj>
              </mc:Choice>
              <mc:Fallback>
                <p:oleObj name="Picture" r:id="rId3" imgW="792480" imgH="8585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844824"/>
                        <a:ext cx="1656184" cy="179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83005"/>
              </p:ext>
            </p:extLst>
          </p:nvPr>
        </p:nvGraphicFramePr>
        <p:xfrm>
          <a:off x="4572000" y="3789040"/>
          <a:ext cx="3974288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Picture" r:id="rId5" imgW="2735580" imgH="1239520" progId="Word.Picture.8">
                  <p:embed/>
                </p:oleObj>
              </mc:Choice>
              <mc:Fallback>
                <p:oleObj name="Picture" r:id="rId5" imgW="2735580" imgH="12395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9040"/>
                        <a:ext cx="3974288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8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>
            <a:normAutofit/>
          </a:bodyPr>
          <a:lstStyle/>
          <a:p>
            <a:pPr algn="just"/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tergantung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lainnya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alasan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tersebut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dipasang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seperti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72119"/>
              </p:ext>
            </p:extLst>
          </p:nvPr>
        </p:nvGraphicFramePr>
        <p:xfrm>
          <a:off x="4582165" y="1772816"/>
          <a:ext cx="3543415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Picture" r:id="rId3" imgW="1811020" imgH="1325880" progId="Word.Picture.8">
                  <p:embed/>
                </p:oleObj>
              </mc:Choice>
              <mc:Fallback>
                <p:oleObj name="Picture" r:id="rId3" imgW="1811020" imgH="13258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165" y="1772816"/>
                        <a:ext cx="3543415" cy="259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5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Daerah </a:t>
            </a:r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berlakunya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898776" cy="2880320"/>
          </a:xfrm>
        </p:spPr>
        <p:txBody>
          <a:bodyPr>
            <a:normAutofit/>
          </a:bodyPr>
          <a:lstStyle/>
          <a:p>
            <a:pPr algn="just"/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hanya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berlaku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panjang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tertentu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panjang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tersebut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ditulis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dibelakang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pemisah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miring.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46231"/>
              </p:ext>
            </p:extLst>
          </p:nvPr>
        </p:nvGraphicFramePr>
        <p:xfrm>
          <a:off x="4572000" y="1700808"/>
          <a:ext cx="408481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Picture" r:id="rId3" imgW="2230120" imgH="754380" progId="Word.Picture.8">
                  <p:embed/>
                </p:oleObj>
              </mc:Choice>
              <mc:Fallback>
                <p:oleObj name="Picture" r:id="rId3" imgW="2230120" imgH="7543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808"/>
                        <a:ext cx="4084818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4293096"/>
            <a:ext cx="4104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kedua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tersebut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diatas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lain.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28949"/>
              </p:ext>
            </p:extLst>
          </p:nvPr>
        </p:nvGraphicFramePr>
        <p:xfrm>
          <a:off x="5004048" y="4437112"/>
          <a:ext cx="2736304" cy="164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Picture" r:id="rId5" imgW="1430020" imgH="972820" progId="Word.Picture.8">
                  <p:embed/>
                </p:oleObj>
              </mc:Choice>
              <mc:Fallback>
                <p:oleObj name="Picture" r:id="rId5" imgW="1430020" imgH="9728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437112"/>
                        <a:ext cx="2736304" cy="1641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 </a:t>
            </a:r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sudah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diterangkan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umum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maupun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setempat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ataupun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karena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umum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setempat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tersebut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sudah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menyatakan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ideal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dikehendaki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umum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berlaku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(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13134"/>
              </p:ext>
            </p:extLst>
          </p:nvPr>
        </p:nvGraphicFramePr>
        <p:xfrm>
          <a:off x="4598756" y="1844824"/>
          <a:ext cx="30228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Picture" r:id="rId3" imgW="2164080" imgH="1391920" progId="Word.Picture.8">
                  <p:embed/>
                </p:oleObj>
              </mc:Choice>
              <mc:Fallback>
                <p:oleObj name="Picture" r:id="rId3" imgW="2164080" imgH="13919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756" y="1844824"/>
                        <a:ext cx="3022856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169830"/>
              </p:ext>
            </p:extLst>
          </p:nvPr>
        </p:nvGraphicFramePr>
        <p:xfrm>
          <a:off x="4593169" y="3933056"/>
          <a:ext cx="318144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Picture" r:id="rId5" imgW="2230120" imgH="1363980" progId="Word.Picture.8">
                  <p:embed/>
                </p:oleObj>
              </mc:Choice>
              <mc:Fallback>
                <p:oleObj name="Picture" r:id="rId5" imgW="2230120" imgH="13639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169" y="3933056"/>
                        <a:ext cx="3181444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5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Contoh-contoh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pemakaian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76277"/>
              </p:ext>
            </p:extLst>
          </p:nvPr>
        </p:nvGraphicFramePr>
        <p:xfrm>
          <a:off x="539552" y="1628800"/>
          <a:ext cx="815811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Picture" r:id="rId3" imgW="5212080" imgH="5382260" progId="Word.Picture.8">
                  <p:embed/>
                </p:oleObj>
              </mc:Choice>
              <mc:Fallback>
                <p:oleObj name="Picture" r:id="rId3" imgW="5212080" imgH="53822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5309"/>
                      <a:stretch>
                        <a:fillRect/>
                      </a:stretch>
                    </p:blipFill>
                    <p:spPr bwMode="auto">
                      <a:xfrm>
                        <a:off x="539552" y="1628800"/>
                        <a:ext cx="8158110" cy="460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1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1143000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endParaRPr lang="id-ID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600200"/>
            <a:ext cx="7643866" cy="4873752"/>
          </a:xfrm>
        </p:spPr>
        <p:txBody>
          <a:bodyPr/>
          <a:lstStyle/>
          <a:p>
            <a:pPr marL="273050" indent="0" algn="just">
              <a:buNone/>
            </a:pP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membatasi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penyimpangan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masing-masing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(yang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terhadap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geometik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ideal (yang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dikehendaki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66450"/>
              </p:ext>
            </p:extLst>
          </p:nvPr>
        </p:nvGraphicFramePr>
        <p:xfrm>
          <a:off x="431540" y="1628800"/>
          <a:ext cx="8280920" cy="398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icture" r:id="rId3" imgW="5212080" imgH="5382260" progId="Word.Picture.8">
                  <p:embed/>
                </p:oleObj>
              </mc:Choice>
              <mc:Fallback>
                <p:oleObj name="Picture" r:id="rId3" imgW="5212080" imgH="53822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452"/>
                      <a:stretch>
                        <a:fillRect/>
                      </a:stretch>
                    </p:blipFill>
                    <p:spPr bwMode="auto">
                      <a:xfrm>
                        <a:off x="431540" y="1628800"/>
                        <a:ext cx="8280920" cy="398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1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2789" y="-588573"/>
            <a:ext cx="5760640" cy="8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0450" y="-572819"/>
            <a:ext cx="5472610" cy="84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Contoh-contoh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pemakaian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02924"/>
              </p:ext>
            </p:extLst>
          </p:nvPr>
        </p:nvGraphicFramePr>
        <p:xfrm>
          <a:off x="755576" y="1628800"/>
          <a:ext cx="6896541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icture" r:id="rId3" imgW="3886200" imgH="7772400" progId="Word.Picture.8">
                  <p:embed/>
                </p:oleObj>
              </mc:Choice>
              <mc:Fallback>
                <p:oleObj name="Picture" r:id="rId3" imgW="3886200" imgH="77724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9" b="63795"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6896541" cy="489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8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72229"/>
              </p:ext>
            </p:extLst>
          </p:nvPr>
        </p:nvGraphicFramePr>
        <p:xfrm>
          <a:off x="2339752" y="1556792"/>
          <a:ext cx="3927729" cy="480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Picture" r:id="rId3" imgW="3886200" imgH="7772400" progId="Word.Picture.8">
                  <p:embed/>
                </p:oleObj>
              </mc:Choice>
              <mc:Fallback>
                <p:oleObj name="Picture" r:id="rId3" imgW="3886200" imgH="77724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00" t="39076" r="11501" b="25218"/>
                      <a:stretch>
                        <a:fillRect/>
                      </a:stretch>
                    </p:blipFill>
                    <p:spPr bwMode="auto">
                      <a:xfrm>
                        <a:off x="2339752" y="1556792"/>
                        <a:ext cx="3927729" cy="4800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143000"/>
          </a:xfrm>
        </p:spPr>
        <p:txBody>
          <a:bodyPr>
            <a:normAutofit/>
          </a:bodyPr>
          <a:lstStyle/>
          <a:p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Contoh-contoh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pemakaian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5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Contoh-contoh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pemakaian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30962"/>
              </p:ext>
            </p:extLst>
          </p:nvPr>
        </p:nvGraphicFramePr>
        <p:xfrm>
          <a:off x="539551" y="1844824"/>
          <a:ext cx="8115819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Picture" r:id="rId3" imgW="3886200" imgH="7772400" progId="Word.Picture.8">
                  <p:embed/>
                </p:oleObj>
              </mc:Choice>
              <mc:Fallback>
                <p:oleObj name="Picture" r:id="rId3" imgW="3886200" imgH="77724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403"/>
                      <a:stretch>
                        <a:fillRect/>
                      </a:stretch>
                    </p:blipFill>
                    <p:spPr bwMode="auto">
                      <a:xfrm>
                        <a:off x="539551" y="1844824"/>
                        <a:ext cx="8115819" cy="367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6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50"/>
            <a:r>
              <a:rPr lang="en-GB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endParaRPr lang="id-ID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0" algn="just">
              <a:buNone/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membatasi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penyimpangan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poisis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lebih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terhadap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lebih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dipilih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basis. Agar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hanya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mempunyai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pengertian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sesuai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maksud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akan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dicapai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jelas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tanda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berupa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huruf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071570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Simbol-simbol toleransi bentuk dan posisi</a:t>
            </a:r>
            <a:endParaRPr lang="id-ID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30665"/>
              </p:ext>
            </p:extLst>
          </p:nvPr>
        </p:nvGraphicFramePr>
        <p:xfrm>
          <a:off x="1619672" y="1772815"/>
          <a:ext cx="5832648" cy="436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icture" r:id="rId4" imgW="4353560" imgH="3258820" progId="Word.Picture.8">
                  <p:embed/>
                </p:oleObj>
              </mc:Choice>
              <mc:Fallback>
                <p:oleObj name="Picture" r:id="rId4" imgW="4353560" imgH="32588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2815"/>
                        <a:ext cx="5832648" cy="4364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55777" y="6165304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rial" pitchFamily="34" charset="0"/>
                <a:cs typeface="Arial" pitchFamily="34" charset="0"/>
              </a:rPr>
              <a:t>Simbol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geometrik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penulisan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penggambaran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/>
          <a:lstStyle/>
          <a:p>
            <a:pPr lvl="0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sesuai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kebutuhan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berbentuk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bulat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silindrik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tanda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Ǿ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diikut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sertakan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hurf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lebih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15475"/>
              </p:ext>
            </p:extLst>
          </p:nvPr>
        </p:nvGraphicFramePr>
        <p:xfrm>
          <a:off x="1187624" y="4365104"/>
          <a:ext cx="627204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icture" r:id="rId3" imgW="3695700" imgH="467360" progId="Word.Picture.8">
                  <p:embed/>
                </p:oleObj>
              </mc:Choice>
              <mc:Fallback>
                <p:oleObj name="Picture" r:id="rId3" imgW="3695700" imgH="4673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65104"/>
                        <a:ext cx="627204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11760" y="560064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Cara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penulisan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penggambaran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1296144"/>
          </a:xfrm>
        </p:spPr>
        <p:txBody>
          <a:bodyPr/>
          <a:lstStyle/>
          <a:p>
            <a:pPr algn="just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Bingkai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dihubungkan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dikehendaki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lewat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40324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dimaksudkan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keseluruhan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tegak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lurus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kontur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dikehendaki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perpanjangannya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 Mata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boleh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05837"/>
              </p:ext>
            </p:extLst>
          </p:nvPr>
        </p:nvGraphicFramePr>
        <p:xfrm>
          <a:off x="5220072" y="2060848"/>
          <a:ext cx="320461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icture" r:id="rId3" imgW="2392680" imgH="1343660" progId="Word.Picture.8">
                  <p:embed/>
                </p:oleObj>
              </mc:Choice>
              <mc:Fallback>
                <p:oleObj name="Picture" r:id="rId3" imgW="2392680" imgH="13436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060848"/>
                        <a:ext cx="3204611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62416"/>
              </p:ext>
            </p:extLst>
          </p:nvPr>
        </p:nvGraphicFramePr>
        <p:xfrm>
          <a:off x="5364088" y="4163601"/>
          <a:ext cx="2986339" cy="142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icture" r:id="rId5" imgW="1897380" imgH="906780" progId="Word.Picture.8">
                  <p:embed/>
                </p:oleObj>
              </mc:Choice>
              <mc:Fallback>
                <p:oleObj name="Picture" r:id="rId5" imgW="1897380" imgH="9067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163601"/>
                        <a:ext cx="2986339" cy="1425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7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546848" cy="5565232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lphaLcPeriod" startAt="2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dimaksudkan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silindrik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simetrik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dipakai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perpanjangan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ukuran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23788"/>
              </p:ext>
            </p:extLst>
          </p:nvPr>
        </p:nvGraphicFramePr>
        <p:xfrm>
          <a:off x="5073733" y="980728"/>
          <a:ext cx="3512132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icture" r:id="rId3" imgW="1800860" imgH="886460" progId="Word.Picture.8">
                  <p:embed/>
                </p:oleObj>
              </mc:Choice>
              <mc:Fallback>
                <p:oleObj name="Picture" r:id="rId3" imgW="1800860" imgH="8864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733" y="980728"/>
                        <a:ext cx="3512132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24021"/>
              </p:ext>
            </p:extLst>
          </p:nvPr>
        </p:nvGraphicFramePr>
        <p:xfrm>
          <a:off x="4932040" y="3068960"/>
          <a:ext cx="3696411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Picture" r:id="rId5" imgW="2202180" imgH="944880" progId="Word.Picture.8">
                  <p:embed/>
                </p:oleObj>
              </mc:Choice>
              <mc:Fallback>
                <p:oleObj name="Picture" r:id="rId5" imgW="2202180" imgH="9448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068960"/>
                        <a:ext cx="3696411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186808" cy="5565232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SzPct val="100000"/>
              <a:buFont typeface="+mj-lt"/>
              <a:buAutoNum type="alphaLcPeriod" startAt="3"/>
            </a:pP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toleransi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dimaksudkan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bagian-bagian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sekutu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tegak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lurus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sekutu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(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lihat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disamping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41174"/>
              </p:ext>
            </p:extLst>
          </p:nvPr>
        </p:nvGraphicFramePr>
        <p:xfrm>
          <a:off x="4932040" y="836712"/>
          <a:ext cx="3261539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Picture" r:id="rId3" imgW="1935480" imgH="868680" progId="Word.Picture.8">
                  <p:embed/>
                </p:oleObj>
              </mc:Choice>
              <mc:Fallback>
                <p:oleObj name="Picture" r:id="rId3" imgW="1935480" imgH="8686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836712"/>
                        <a:ext cx="3261539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21109"/>
              </p:ext>
            </p:extLst>
          </p:nvPr>
        </p:nvGraphicFramePr>
        <p:xfrm>
          <a:off x="5148064" y="2420888"/>
          <a:ext cx="2952328" cy="276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Picture" r:id="rId5" imgW="1658620" imgH="1544320" progId="Word.Picture.8">
                  <p:embed/>
                </p:oleObj>
              </mc:Choice>
              <mc:Fallback>
                <p:oleObj name="Picture" r:id="rId5" imgW="1658620" imgH="15443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20888"/>
                        <a:ext cx="2952328" cy="2760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8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008112"/>
          </a:xfrm>
        </p:spPr>
        <p:txBody>
          <a:bodyPr/>
          <a:lstStyle/>
          <a:p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Memilih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penunjukannya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algn="just"/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dipilih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sedapat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mungkin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merupakan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fungsi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kerja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bersangkutan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Jumlah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dibatasi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paling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banyak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buah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Penunjukkan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basis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dilakukan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pertolongan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garis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berakhir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bidang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segitiga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hitam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terletak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dasarnya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682</Words>
  <Application>Microsoft Office PowerPoint</Application>
  <PresentationFormat>On-screen Show (4:3)</PresentationFormat>
  <Paragraphs>43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Oriel</vt:lpstr>
      <vt:lpstr>Picture</vt:lpstr>
      <vt:lpstr>Microsoft Word Picture</vt:lpstr>
      <vt:lpstr>TOLERANSI BENTUK DAN TOLERANSI POSISI</vt:lpstr>
      <vt:lpstr>Toleransi bentuk</vt:lpstr>
      <vt:lpstr>Toleransi Posisi</vt:lpstr>
      <vt:lpstr>Simbol-simbol toleransi bentuk dan posisi</vt:lpstr>
      <vt:lpstr>Cara penulisan dan penggambaran</vt:lpstr>
      <vt:lpstr>PowerPoint Presentation</vt:lpstr>
      <vt:lpstr>PowerPoint Presentation</vt:lpstr>
      <vt:lpstr>PowerPoint Presentation</vt:lpstr>
      <vt:lpstr>Memilih elemen basis dan cara penunjukannya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Daerah berlakunya toleransi</vt:lpstr>
      <vt:lpstr>Ukuran yang  tidak diberi toleransi </vt:lpstr>
      <vt:lpstr>Contoh-contoh pemakaian</vt:lpstr>
      <vt:lpstr>PowerPoint Presentation</vt:lpstr>
      <vt:lpstr>PowerPoint Presentation</vt:lpstr>
      <vt:lpstr>PowerPoint Presentation</vt:lpstr>
      <vt:lpstr>Contoh-contoh pemakaian pada gambar</vt:lpstr>
      <vt:lpstr>Contoh-contoh pemakaian pada gambar</vt:lpstr>
      <vt:lpstr>Contoh-contoh pemakaian pada gambar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Sarjiyana</dc:creator>
  <cp:lastModifiedBy>Sarjiyana</cp:lastModifiedBy>
  <cp:revision>27</cp:revision>
  <dcterms:created xsi:type="dcterms:W3CDTF">2009-05-03T13:43:25Z</dcterms:created>
  <dcterms:modified xsi:type="dcterms:W3CDTF">2012-04-23T03:29:24Z</dcterms:modified>
</cp:coreProperties>
</file>