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D84FBB-9A1E-451F-82CE-F97B95F609AD}" type="datetimeFigureOut">
              <a:rPr lang="id-ID" smtClean="0"/>
              <a:pPr/>
              <a:t>17/10/2016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483CA2-C415-44FC-B698-21484062F91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4FBB-9A1E-451F-82CE-F97B95F609AD}" type="datetimeFigureOut">
              <a:rPr lang="id-ID" smtClean="0"/>
              <a:pPr/>
              <a:t>17/10/2016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83CA2-C415-44FC-B698-21484062F91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4FBB-9A1E-451F-82CE-F97B95F609AD}" type="datetimeFigureOut">
              <a:rPr lang="id-ID" smtClean="0"/>
              <a:pPr/>
              <a:t>17/10/2016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83CA2-C415-44FC-B698-21484062F91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4FBB-9A1E-451F-82CE-F97B95F609AD}" type="datetimeFigureOut">
              <a:rPr lang="id-ID" smtClean="0"/>
              <a:pPr/>
              <a:t>17/10/2016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83CA2-C415-44FC-B698-21484062F91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4FBB-9A1E-451F-82CE-F97B95F609AD}" type="datetimeFigureOut">
              <a:rPr lang="id-ID" smtClean="0"/>
              <a:pPr/>
              <a:t>17/10/2016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83CA2-C415-44FC-B698-21484062F91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4FBB-9A1E-451F-82CE-F97B95F609AD}" type="datetimeFigureOut">
              <a:rPr lang="id-ID" smtClean="0"/>
              <a:pPr/>
              <a:t>17/10/2016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83CA2-C415-44FC-B698-21484062F91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4FBB-9A1E-451F-82CE-F97B95F609AD}" type="datetimeFigureOut">
              <a:rPr lang="id-ID" smtClean="0"/>
              <a:pPr/>
              <a:t>17/10/2016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83CA2-C415-44FC-B698-21484062F91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4FBB-9A1E-451F-82CE-F97B95F609AD}" type="datetimeFigureOut">
              <a:rPr lang="id-ID" smtClean="0"/>
              <a:pPr/>
              <a:t>17/10/2016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83CA2-C415-44FC-B698-21484062F91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4FBB-9A1E-451F-82CE-F97B95F609AD}" type="datetimeFigureOut">
              <a:rPr lang="id-ID" smtClean="0"/>
              <a:pPr/>
              <a:t>17/10/2016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83CA2-C415-44FC-B698-21484062F91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D84FBB-9A1E-451F-82CE-F97B95F609AD}" type="datetimeFigureOut">
              <a:rPr lang="id-ID" smtClean="0"/>
              <a:pPr/>
              <a:t>17/10/2016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83CA2-C415-44FC-B698-21484062F91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D84FBB-9A1E-451F-82CE-F97B95F609AD}" type="datetimeFigureOut">
              <a:rPr lang="id-ID" smtClean="0"/>
              <a:pPr/>
              <a:t>17/10/2016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483CA2-C415-44FC-B698-21484062F91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D84FBB-9A1E-451F-82CE-F97B95F609AD}" type="datetimeFigureOut">
              <a:rPr lang="id-ID" smtClean="0"/>
              <a:pPr/>
              <a:t>17/10/2016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483CA2-C415-44FC-B698-21484062F91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Kesetimbangan</a:t>
            </a:r>
            <a:r>
              <a:rPr lang="en-US" b="1" dirty="0"/>
              <a:t> (</a:t>
            </a:r>
            <a:r>
              <a:rPr lang="en-US" b="1" dirty="0" err="1"/>
              <a:t>Equlibrium</a:t>
            </a:r>
            <a:r>
              <a:rPr lang="en-US" b="1" dirty="0"/>
              <a:t>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Oleh: SARJIYANA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0029" t="28750" r="26758" b="22500"/>
          <a:stretch>
            <a:fillRect/>
          </a:stretch>
        </p:blipFill>
        <p:spPr bwMode="auto">
          <a:xfrm>
            <a:off x="1000100" y="1714488"/>
            <a:ext cx="7143800" cy="472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Kondisi-kondisi</a:t>
            </a:r>
            <a:r>
              <a:rPr lang="en-US" sz="2400" b="1" dirty="0"/>
              <a:t> </a:t>
            </a:r>
            <a:r>
              <a:rPr lang="en-US" sz="2400" b="1" dirty="0" err="1"/>
              <a:t>kesetimbangan</a:t>
            </a:r>
            <a:endParaRPr lang="id-ID" sz="2400" dirty="0"/>
          </a:p>
          <a:p>
            <a:endParaRPr lang="id-ID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2976" y="1571612"/>
          <a:ext cx="7072362" cy="405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181"/>
                <a:gridCol w="3536181"/>
              </a:tblGrid>
              <a:tr h="1928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gaya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Syarat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Kedua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gaya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harus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kolinier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segaris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Besarnya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berlawanan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arah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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Fx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= 0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23688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gaya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sembarangan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Syarat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Gaya-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gaya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harus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bertemu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titik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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Fx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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scan ke satu\scan0027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19288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30761" t="41250" r="52393" b="36250"/>
          <a:stretch>
            <a:fillRect/>
          </a:stretch>
        </p:blipFill>
        <p:spPr bwMode="auto">
          <a:xfrm>
            <a:off x="1928794" y="4214818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14375"/>
          <a:ext cx="8229600" cy="500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43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Gaya-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gaya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sejajar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Syarat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Momen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=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Momen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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Fx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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= M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M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2000" dirty="0"/>
                    </a:p>
                  </a:txBody>
                  <a:tcPr/>
                </a:tc>
              </a:tr>
              <a:tr h="2857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Syarat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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Fx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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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 = 0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30029" t="35000" r="46533" b="50000"/>
          <a:stretch>
            <a:fillRect/>
          </a:stretch>
        </p:blipFill>
        <p:spPr bwMode="auto">
          <a:xfrm>
            <a:off x="928662" y="1142984"/>
            <a:ext cx="335758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 l="31689" t="57500" r="49268" b="15000"/>
          <a:stretch>
            <a:fillRect/>
          </a:stretch>
        </p:blipFill>
        <p:spPr bwMode="auto">
          <a:xfrm>
            <a:off x="1357290" y="3286124"/>
            <a:ext cx="2571768" cy="217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971808">
                <a:tc>
                  <a:txBody>
                    <a:bodyPr/>
                    <a:lstStyle/>
                    <a:p>
                      <a:pPr algn="just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F = 10 [N]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digantung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buah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kawat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seperti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gambar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Ditanya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tegangan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tali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jenis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tegangannya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tarik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tekan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).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metode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Analitis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Grafis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Kombinasi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id-ID" sz="2400" dirty="0" smtClean="0"/>
              <a:t>CONTOH</a:t>
            </a:r>
            <a:endParaRPr lang="id-ID" sz="2400" dirty="0"/>
          </a:p>
        </p:txBody>
      </p:sp>
      <p:pic>
        <p:nvPicPr>
          <p:cNvPr id="5" name="Picture 4" descr="C:\scan ke satu\scan0028b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90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00502"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tangga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homogen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massa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20 [Kg],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panjang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3 m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disandarkan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dinding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kaki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diikat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tali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kedua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permukaan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sangat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halus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hingga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gesekan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kemiringan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tangga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60</a:t>
                      </a:r>
                      <a:r>
                        <a:rPr lang="en-US" sz="20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Ditanyakan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Reaksi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kedua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dinding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scan ke satu\scan000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429024"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Diketahui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lihat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gambar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balok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bawah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Balok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menerima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gaya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penjepit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sebesar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200 [N]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Ditanyakan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Reaksi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baut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scan ke satu\scan0003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100" y="1714488"/>
          <a:ext cx="721523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619"/>
                <a:gridCol w="3607619"/>
              </a:tblGrid>
              <a:tr h="3143272">
                <a:tc>
                  <a:txBody>
                    <a:bodyPr/>
                    <a:lstStyle/>
                    <a:p>
                      <a:pPr algn="just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Drum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berisi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200 liter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oli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penuh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dipindahkan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de­ngan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kereta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dorong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lihat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gambar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bawah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sudut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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berapakah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kereta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didorong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sehingga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mengakibatkan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vertikal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tangan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seringan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mungkin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g = 10[m/dt2]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</a:t>
                      </a:r>
                      <a:r>
                        <a:rPr lang="en-US" sz="20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oli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= 0,8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scan ke satu\scan0002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1538" y="1397000"/>
          <a:ext cx="721523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971"/>
                <a:gridCol w="2896267"/>
              </a:tblGrid>
              <a:tr h="3317884"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Kawat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berdiarneter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½ cm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terpotong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tang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bila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dibebani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gaya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sebesar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500 [N].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Berapakah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gaya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harus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diberikan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tangkai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tang (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lihat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gambar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tang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bawah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id-ID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scan ke satu\scan0001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385765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400" dirty="0" err="1"/>
              <a:t>Setimbang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smtClean="0"/>
              <a:t>dikatakan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diam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 </a:t>
            </a:r>
            <a:r>
              <a:rPr lang="en-US" sz="2400" dirty="0" err="1"/>
              <a:t>beraturan</a:t>
            </a:r>
            <a:r>
              <a:rPr lang="en-US" sz="2400" dirty="0"/>
              <a:t> (</a:t>
            </a:r>
            <a:r>
              <a:rPr lang="en-US" sz="2400" dirty="0" err="1"/>
              <a:t>kecepatan</a:t>
            </a:r>
            <a:r>
              <a:rPr lang="en-US" sz="2400" dirty="0"/>
              <a:t> </a:t>
            </a:r>
            <a:r>
              <a:rPr lang="en-US" sz="2400" dirty="0" err="1"/>
              <a:t>konstan</a:t>
            </a:r>
            <a:r>
              <a:rPr lang="en-US" sz="2400" dirty="0"/>
              <a:t>). </a:t>
            </a:r>
            <a:endParaRPr lang="id-ID" sz="2400" dirty="0" smtClean="0"/>
          </a:p>
          <a:p>
            <a:pPr algn="just"/>
            <a:endParaRPr lang="id-ID" sz="2400" dirty="0"/>
          </a:p>
          <a:p>
            <a:pPr algn="just">
              <a:buNone/>
            </a:pPr>
            <a:r>
              <a:rPr lang="en-US" sz="2400" b="1" dirty="0"/>
              <a:t>Mechanical system (</a:t>
            </a:r>
            <a:r>
              <a:rPr lang="en-US" sz="2400" b="1" dirty="0" err="1"/>
              <a:t>sistim</a:t>
            </a:r>
            <a:r>
              <a:rPr lang="en-US" sz="2400" b="1" dirty="0"/>
              <a:t> </a:t>
            </a:r>
            <a:r>
              <a:rPr lang="en-US" sz="2400" b="1" dirty="0" err="1"/>
              <a:t>mekanika</a:t>
            </a:r>
            <a:r>
              <a:rPr lang="en-US" sz="2400" b="1" dirty="0"/>
              <a:t>)</a:t>
            </a:r>
            <a:endParaRPr lang="id-ID" sz="2400" dirty="0"/>
          </a:p>
          <a:p>
            <a:pPr indent="19050" algn="just">
              <a:buNone/>
            </a:pPr>
            <a:r>
              <a:rPr lang="en-US" sz="2400" dirty="0" err="1"/>
              <a:t>Menurut</a:t>
            </a:r>
            <a:r>
              <a:rPr lang="en-US" sz="2400" dirty="0"/>
              <a:t> system </a:t>
            </a:r>
            <a:r>
              <a:rPr lang="en-US" sz="2400" dirty="0" err="1"/>
              <a:t>mekanika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(system)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dipisahkan</a:t>
            </a:r>
            <a:r>
              <a:rPr lang="en-US" sz="2400" dirty="0"/>
              <a:t> (</a:t>
            </a:r>
            <a:r>
              <a:rPr lang="en-US" sz="2400" dirty="0" err="1"/>
              <a:t>diisolir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lain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disekitarnya</a:t>
            </a:r>
            <a:r>
              <a:rPr lang="en-US" sz="2400" dirty="0"/>
              <a:t>.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memisahkan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Free Body diagram. </a:t>
            </a:r>
            <a:endParaRPr lang="id-ID" sz="2400" dirty="0"/>
          </a:p>
          <a:p>
            <a:pPr algn="just">
              <a:buNone/>
            </a:pPr>
            <a:endParaRPr lang="id-ID" sz="2400" dirty="0"/>
          </a:p>
          <a:p>
            <a:pPr algn="just">
              <a:buNone/>
            </a:pPr>
            <a:r>
              <a:rPr lang="en-US" sz="2400" b="1" dirty="0"/>
              <a:t>Free Body Diagram (Diagram </a:t>
            </a:r>
            <a:r>
              <a:rPr lang="en-US" sz="2400" b="1" dirty="0" err="1"/>
              <a:t>benda</a:t>
            </a:r>
            <a:r>
              <a:rPr lang="en-US" sz="2400" b="1" dirty="0"/>
              <a:t> </a:t>
            </a:r>
            <a:r>
              <a:rPr lang="en-US" sz="2400" b="1" dirty="0" err="1"/>
              <a:t>bebas</a:t>
            </a:r>
            <a:r>
              <a:rPr lang="en-US" sz="2400" b="1" dirty="0"/>
              <a:t>) </a:t>
            </a:r>
            <a:endParaRPr lang="id-ID" sz="2400" dirty="0"/>
          </a:p>
          <a:p>
            <a:pPr algn="just"/>
            <a:r>
              <a:rPr lang="en-US" sz="2400" b="1" dirty="0"/>
              <a:t>Free body diagram :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penyajian</a:t>
            </a:r>
            <a:r>
              <a:rPr lang="en-US" sz="2400" dirty="0"/>
              <a:t> </a:t>
            </a:r>
            <a:r>
              <a:rPr lang="en-US" sz="2400" dirty="0" err="1"/>
              <a:t>se­cara</a:t>
            </a:r>
            <a:r>
              <a:rPr lang="en-US" sz="2400" dirty="0"/>
              <a:t> diagram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(</a:t>
            </a:r>
            <a:r>
              <a:rPr lang="en-US" sz="2400" dirty="0" err="1"/>
              <a:t>sistem</a:t>
            </a:r>
            <a:r>
              <a:rPr lang="en-US" sz="2400" dirty="0"/>
              <a:t>) yang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Dada </a:t>
            </a:r>
            <a:r>
              <a:rPr lang="en-US" sz="2400" dirty="0" err="1"/>
              <a:t>benda</a:t>
            </a:r>
            <a:r>
              <a:rPr lang="en-US" sz="2400" dirty="0"/>
              <a:t> (</a:t>
            </a:r>
            <a:r>
              <a:rPr lang="en-US" sz="2400" dirty="0" err="1"/>
              <a:t>sistem</a:t>
            </a:r>
            <a:r>
              <a:rPr lang="en-US" sz="2400" dirty="0"/>
              <a:t>)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yang </a:t>
            </a:r>
            <a:r>
              <a:rPr lang="en-US" sz="2400" dirty="0" err="1"/>
              <a:t>diakibatkan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lain. </a:t>
            </a:r>
            <a:endParaRPr lang="id-ID" sz="2400" dirty="0"/>
          </a:p>
          <a:p>
            <a:pPr algn="just"/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Free body diagram 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gaya-gaya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. </a:t>
            </a:r>
            <a:endParaRPr lang="id-ID" sz="2400" dirty="0"/>
          </a:p>
          <a:p>
            <a:pPr algn="just"/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err="1"/>
              <a:t>Langkah-langkah</a:t>
            </a:r>
            <a:r>
              <a:rPr lang="en-US" sz="2400" b="1" dirty="0"/>
              <a:t> </a:t>
            </a:r>
            <a:r>
              <a:rPr lang="en-US" sz="2400" b="1" dirty="0" err="1"/>
              <a:t>pembuatan</a:t>
            </a:r>
            <a:r>
              <a:rPr lang="en-US" sz="2400" b="1" dirty="0"/>
              <a:t> F.B.D. </a:t>
            </a:r>
            <a:endParaRPr lang="id-ID" sz="2400" dirty="0"/>
          </a:p>
          <a:p>
            <a:pPr lvl="0" algn="just"/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(</a:t>
            </a:r>
            <a:r>
              <a:rPr lang="en-US" sz="2400" dirty="0" err="1"/>
              <a:t>sistem</a:t>
            </a:r>
            <a:r>
              <a:rPr lang="en-US" sz="2400" dirty="0"/>
              <a:t>)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diisolir</a:t>
            </a:r>
            <a:r>
              <a:rPr lang="en-US" sz="2400" dirty="0"/>
              <a:t> (</a:t>
            </a:r>
            <a:r>
              <a:rPr lang="en-US" sz="2400" dirty="0" err="1"/>
              <a:t>dipi­sahkan</a:t>
            </a:r>
            <a:r>
              <a:rPr lang="en-US" sz="2400" dirty="0"/>
              <a:t>). </a:t>
            </a:r>
            <a:endParaRPr lang="id-ID" sz="2400" dirty="0"/>
          </a:p>
          <a:p>
            <a:pPr lvl="0" algn="just"/>
            <a:r>
              <a:rPr lang="en-US" sz="2400" dirty="0" err="1"/>
              <a:t>Memisahkan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(</a:t>
            </a:r>
            <a:r>
              <a:rPr lang="en-US" sz="2400" dirty="0" err="1"/>
              <a:t>sistem</a:t>
            </a:r>
            <a:r>
              <a:rPr lang="en-US" sz="2400" dirty="0"/>
              <a:t>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benda-benda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sekitarnya</a:t>
            </a:r>
            <a:r>
              <a:rPr lang="en-US" sz="2400" dirty="0"/>
              <a:t>. </a:t>
            </a:r>
            <a:endParaRPr lang="id-ID" sz="2400" dirty="0"/>
          </a:p>
          <a:p>
            <a:pPr lvl="0" algn="just"/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(</a:t>
            </a:r>
            <a:r>
              <a:rPr lang="en-US" sz="2400" dirty="0" err="1"/>
              <a:t>sistem</a:t>
            </a:r>
            <a:r>
              <a:rPr lang="en-US" sz="2400" dirty="0"/>
              <a:t>)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,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letak</a:t>
            </a:r>
            <a:r>
              <a:rPr lang="en-US" sz="2400" dirty="0"/>
              <a:t> yang </a:t>
            </a:r>
            <a:r>
              <a:rPr lang="en-US" sz="2400" dirty="0" err="1"/>
              <a:t>benar</a:t>
            </a:r>
            <a:r>
              <a:rPr lang="en-US" sz="2400" dirty="0"/>
              <a:t>. (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gaya-gaya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cari</a:t>
            </a:r>
            <a:r>
              <a:rPr lang="en-US" sz="2400" dirty="0"/>
              <a:t>). </a:t>
            </a:r>
            <a:endParaRPr lang="id-ID" sz="2400" dirty="0"/>
          </a:p>
          <a:p>
            <a:pPr lvl="0" algn="just"/>
            <a:r>
              <a:rPr lang="en-US" sz="2400" dirty="0" err="1"/>
              <a:t>Supaya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dipakai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dirty="0" err="1"/>
              <a:t>koordinat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gambarkan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diagram. </a:t>
            </a:r>
            <a:endParaRPr lang="id-ID" sz="2400" dirty="0"/>
          </a:p>
          <a:p>
            <a:pPr algn="just"/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/>
              <a:t>Bentuk-bentuk</a:t>
            </a:r>
            <a:r>
              <a:rPr lang="en-US" sz="2400" b="1" dirty="0"/>
              <a:t> diagram </a:t>
            </a:r>
            <a:r>
              <a:rPr lang="en-US" sz="2400" b="1" dirty="0" err="1"/>
              <a:t>benda</a:t>
            </a:r>
            <a:r>
              <a:rPr lang="en-US" sz="2400" b="1" dirty="0"/>
              <a:t> </a:t>
            </a:r>
            <a:r>
              <a:rPr lang="en-US" sz="2400" b="1" dirty="0" err="1" smtClean="0"/>
              <a:t>bebas</a:t>
            </a:r>
            <a:r>
              <a:rPr lang="id-ID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dua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dimensi</a:t>
            </a:r>
            <a:r>
              <a:rPr lang="en-US" sz="2400" b="1" dirty="0" smtClean="0"/>
              <a:t>)</a:t>
            </a:r>
            <a:endParaRPr lang="id-ID" sz="2400" dirty="0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 cstate="print"/>
          <a:srcRect l="24902" t="31250" r="20166" b="13750"/>
          <a:stretch>
            <a:fillRect/>
          </a:stretch>
        </p:blipFill>
        <p:spPr bwMode="auto">
          <a:xfrm>
            <a:off x="642910" y="1428736"/>
            <a:ext cx="8001056" cy="469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7100" t="28750" r="23095" b="10000"/>
          <a:stretch>
            <a:fillRect/>
          </a:stretch>
        </p:blipFill>
        <p:spPr bwMode="auto">
          <a:xfrm>
            <a:off x="755576" y="6858000"/>
            <a:ext cx="7786742" cy="561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7100" t="28750" r="47622" b="47760"/>
          <a:stretch>
            <a:fillRect/>
          </a:stretch>
        </p:blipFill>
        <p:spPr bwMode="auto">
          <a:xfrm>
            <a:off x="683568" y="1268760"/>
            <a:ext cx="3952056" cy="215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 cstate="print"/>
          <a:srcRect l="24902" t="31250" r="20166" b="13750"/>
          <a:stretch>
            <a:fillRect/>
          </a:stretch>
        </p:blipFill>
        <p:spPr bwMode="auto">
          <a:xfrm>
            <a:off x="642910" y="1428736"/>
            <a:ext cx="8001056" cy="469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7099" t="32500" r="23096" b="12500"/>
          <a:stretch>
            <a:fillRect/>
          </a:stretch>
        </p:blipFill>
        <p:spPr bwMode="auto">
          <a:xfrm>
            <a:off x="571472" y="857232"/>
            <a:ext cx="8001057" cy="51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7100" t="30000" r="23095" b="12500"/>
          <a:stretch>
            <a:fillRect/>
          </a:stretch>
        </p:blipFill>
        <p:spPr bwMode="auto">
          <a:xfrm>
            <a:off x="1000100" y="1000108"/>
            <a:ext cx="73922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2227" t="31250" r="28222" b="11250"/>
          <a:stretch>
            <a:fillRect/>
          </a:stretch>
        </p:blipFill>
        <p:spPr bwMode="auto">
          <a:xfrm>
            <a:off x="1142976" y="642918"/>
            <a:ext cx="6643734" cy="565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err="1"/>
              <a:t>Contoh</a:t>
            </a:r>
            <a:r>
              <a:rPr lang="en-US" sz="2400" dirty="0"/>
              <a:t> – </a:t>
            </a:r>
            <a:r>
              <a:rPr lang="en-US" sz="2400" dirty="0" err="1"/>
              <a:t>contoh</a:t>
            </a:r>
            <a:r>
              <a:rPr lang="en-US" sz="2400" dirty="0"/>
              <a:t> Free body </a:t>
            </a:r>
            <a:r>
              <a:rPr lang="en-US" sz="2400" dirty="0" smtClean="0"/>
              <a:t>diagram</a:t>
            </a:r>
            <a:endParaRPr lang="id-ID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0029" t="28750" r="26025" b="10906"/>
          <a:stretch>
            <a:fillRect/>
          </a:stretch>
        </p:blipFill>
        <p:spPr bwMode="auto">
          <a:xfrm>
            <a:off x="1142976" y="1198920"/>
            <a:ext cx="6500858" cy="523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</TotalTime>
  <Words>477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Kesetimbangan (Equlibrium)</vt:lpstr>
      <vt:lpstr>Slide 2</vt:lpstr>
      <vt:lpstr>Slide 3</vt:lpstr>
      <vt:lpstr>Bentuk-bentuk diagram benda bebas Untuk bidang (dua dimensi)</vt:lpstr>
      <vt:lpstr>Slide 5</vt:lpstr>
      <vt:lpstr>Slide 6</vt:lpstr>
      <vt:lpstr>Slide 7</vt:lpstr>
      <vt:lpstr>Slide 8</vt:lpstr>
      <vt:lpstr>Contoh – contoh Free body diagram</vt:lpstr>
      <vt:lpstr>Slide 10</vt:lpstr>
      <vt:lpstr>Slide 11</vt:lpstr>
      <vt:lpstr>Slide 12</vt:lpstr>
      <vt:lpstr>CONTOH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Kesetimbangan (Equlibrium)</dc:title>
  <dc:creator>bri</dc:creator>
  <cp:lastModifiedBy>FUJITSU</cp:lastModifiedBy>
  <cp:revision>11</cp:revision>
  <dcterms:created xsi:type="dcterms:W3CDTF">2015-11-15T06:06:18Z</dcterms:created>
  <dcterms:modified xsi:type="dcterms:W3CDTF">2016-10-17T05:51:37Z</dcterms:modified>
</cp:coreProperties>
</file>