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14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4A65A2-72C0-4EA8-A977-536663A811B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5DFA9A-C844-4912-81AB-608D4E90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6600" b="1" dirty="0" smtClean="0">
                <a:latin typeface="Arial Rounded MT Bold" pitchFamily="34" charset="0"/>
              </a:rPr>
              <a:t>PENUNJUKKAN UKURAN</a:t>
            </a:r>
            <a:endParaRPr lang="en-US" sz="6600" b="1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Letak</a:t>
            </a:r>
            <a:r>
              <a:rPr lang="en-GB" b="1" dirty="0" smtClean="0"/>
              <a:t> </a:t>
            </a:r>
            <a:r>
              <a:rPr lang="en-GB" b="1" dirty="0" err="1" smtClean="0"/>
              <a:t>garis</a:t>
            </a:r>
            <a:r>
              <a:rPr lang="en-GB" b="1" dirty="0" smtClean="0"/>
              <a:t> </a:t>
            </a:r>
            <a:r>
              <a:rPr lang="en-GB" b="1" dirty="0" err="1" smtClean="0"/>
              <a:t>penunjukan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/>
          <a:lstStyle/>
          <a:p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mungkin</a:t>
            </a:r>
            <a:r>
              <a:rPr lang="en-GB" sz="2400" dirty="0" smtClean="0"/>
              <a:t>, </a:t>
            </a:r>
            <a:r>
              <a:rPr lang="en-GB" sz="2400" dirty="0" err="1" smtClean="0"/>
              <a:t>garis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jangan</a:t>
            </a:r>
            <a:r>
              <a:rPr lang="en-GB" sz="2400" dirty="0" smtClean="0"/>
              <a:t> </a:t>
            </a:r>
            <a:r>
              <a:rPr lang="en-GB" sz="2400" dirty="0" err="1" smtClean="0"/>
              <a:t>sampai</a:t>
            </a:r>
            <a:r>
              <a:rPr lang="en-GB" sz="2400" dirty="0" smtClean="0"/>
              <a:t> </a:t>
            </a:r>
            <a:r>
              <a:rPr lang="en-GB" sz="2400" dirty="0" err="1" smtClean="0"/>
              <a:t>memotong</a:t>
            </a:r>
            <a:r>
              <a:rPr lang="en-GB" sz="2400" dirty="0" smtClean="0"/>
              <a:t> </a:t>
            </a:r>
            <a:r>
              <a:rPr lang="en-GB" sz="2400" dirty="0" err="1" smtClean="0"/>
              <a:t>garis</a:t>
            </a:r>
            <a:r>
              <a:rPr lang="en-GB" sz="2400" dirty="0" smtClean="0"/>
              <a:t> </a:t>
            </a:r>
            <a:r>
              <a:rPr lang="en-GB" sz="2400" dirty="0" err="1" smtClean="0"/>
              <a:t>pembantu</a:t>
            </a:r>
            <a:r>
              <a:rPr lang="en-GB" sz="2400" dirty="0" smtClean="0"/>
              <a:t>. </a:t>
            </a:r>
            <a:r>
              <a:rPr lang="en-GB" sz="2400" dirty="0" err="1" smtClean="0"/>
              <a:t>Sehingga</a:t>
            </a:r>
            <a:r>
              <a:rPr lang="en-GB" sz="2400" dirty="0" smtClean="0"/>
              <a:t> </a:t>
            </a:r>
            <a:r>
              <a:rPr lang="en-GB" sz="2400" dirty="0" err="1" smtClean="0"/>
              <a:t>singkatnya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lebih</a:t>
            </a:r>
            <a:r>
              <a:rPr lang="en-GB" sz="2400" dirty="0" smtClean="0"/>
              <a:t> </a:t>
            </a:r>
            <a:r>
              <a:rPr lang="en-GB" sz="2400" dirty="0" err="1" smtClean="0"/>
              <a:t>panjang</a:t>
            </a:r>
            <a:r>
              <a:rPr lang="en-GB" sz="2400" dirty="0" smtClean="0"/>
              <a:t> </a:t>
            </a:r>
            <a:r>
              <a:rPr lang="en-GB" sz="2400" dirty="0" err="1" smtClean="0"/>
              <a:t>dicantumkan</a:t>
            </a:r>
            <a:r>
              <a:rPr lang="en-GB" sz="2400" dirty="0" smtClean="0"/>
              <a:t> </a:t>
            </a:r>
            <a:r>
              <a:rPr lang="en-GB" sz="2400" dirty="0" err="1" smtClean="0"/>
              <a:t>semakin</a:t>
            </a:r>
            <a:r>
              <a:rPr lang="en-GB" sz="2400" dirty="0" smtClean="0"/>
              <a:t> </a:t>
            </a:r>
            <a:r>
              <a:rPr lang="en-GB" sz="2400" dirty="0" err="1" smtClean="0"/>
              <a:t>menjauhi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</a:t>
            </a:r>
            <a:r>
              <a:rPr lang="en-GB" sz="2400" dirty="0" err="1" smtClean="0"/>
              <a:t>benda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72000" contrast="100000"/>
          </a:blip>
          <a:srcRect/>
          <a:stretch>
            <a:fillRect/>
          </a:stretch>
        </p:blipFill>
        <p:spPr bwMode="auto">
          <a:xfrm>
            <a:off x="1676400" y="3352800"/>
            <a:ext cx="72831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Penunjukan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r>
              <a:rPr lang="en-GB" b="1" dirty="0" smtClean="0"/>
              <a:t> </a:t>
            </a:r>
            <a:r>
              <a:rPr lang="en-GB" b="1" dirty="0" err="1" smtClean="0"/>
              <a:t>jarak</a:t>
            </a:r>
            <a:r>
              <a:rPr lang="en-GB" b="1" dirty="0" smtClean="0"/>
              <a:t> </a:t>
            </a:r>
            <a:r>
              <a:rPr lang="en-GB" b="1" dirty="0" err="1" smtClean="0"/>
              <a:t>lubang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>
            <a:normAutofit/>
          </a:bodyPr>
          <a:lstStyle/>
          <a:p>
            <a:pPr algn="just"/>
            <a:r>
              <a:rPr lang="en-GB" sz="2800" dirty="0" err="1" smtClean="0"/>
              <a:t>Jarak</a:t>
            </a:r>
            <a:r>
              <a:rPr lang="en-GB" sz="2800" dirty="0" smtClean="0"/>
              <a:t> </a:t>
            </a:r>
            <a:r>
              <a:rPr lang="en-GB" sz="2800" dirty="0" err="1" smtClean="0"/>
              <a:t>lubang</a:t>
            </a:r>
            <a:r>
              <a:rPr lang="en-GB" sz="2800" dirty="0" smtClean="0"/>
              <a:t> </a:t>
            </a:r>
            <a:r>
              <a:rPr lang="en-GB" sz="2800" dirty="0" err="1" smtClean="0"/>
              <a:t>kita</a:t>
            </a:r>
            <a:r>
              <a:rPr lang="en-GB" sz="2800" dirty="0" smtClean="0"/>
              <a:t> </a:t>
            </a:r>
            <a:r>
              <a:rPr lang="en-GB" sz="2800" dirty="0" err="1" smtClean="0"/>
              <a:t>gambarkan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menarik</a:t>
            </a:r>
            <a:r>
              <a:rPr lang="en-GB" sz="2800" dirty="0" smtClean="0"/>
              <a:t> </a:t>
            </a:r>
            <a:r>
              <a:rPr lang="en-GB" sz="2800" dirty="0" err="1" smtClean="0"/>
              <a:t>sumbu</a:t>
            </a:r>
            <a:r>
              <a:rPr lang="en-GB" sz="2800" dirty="0" smtClean="0"/>
              <a:t> </a:t>
            </a:r>
            <a:r>
              <a:rPr lang="en-GB" sz="2800" dirty="0" err="1" smtClean="0"/>
              <a:t>lubang</a:t>
            </a:r>
            <a:r>
              <a:rPr lang="en-GB" sz="2800" dirty="0" smtClean="0"/>
              <a:t> </a:t>
            </a:r>
            <a:r>
              <a:rPr lang="en-GB" sz="2800" dirty="0" err="1" smtClean="0"/>
              <a:t>terhadap</a:t>
            </a:r>
            <a:r>
              <a:rPr lang="en-GB" sz="2800" dirty="0" smtClean="0"/>
              <a:t> </a:t>
            </a:r>
            <a:r>
              <a:rPr lang="en-GB" sz="2800" dirty="0" err="1" smtClean="0"/>
              <a:t>sumbu</a:t>
            </a:r>
            <a:r>
              <a:rPr lang="en-GB" sz="2800" dirty="0" smtClean="0"/>
              <a:t> </a:t>
            </a:r>
            <a:r>
              <a:rPr lang="en-GB" sz="2800" dirty="0" err="1" smtClean="0"/>
              <a:t>lubang</a:t>
            </a:r>
            <a:r>
              <a:rPr lang="en-GB" sz="2800" dirty="0" smtClean="0"/>
              <a:t> </a:t>
            </a:r>
            <a:r>
              <a:rPr lang="en-GB" sz="2800" dirty="0" err="1" smtClean="0"/>
              <a:t>atar</a:t>
            </a:r>
            <a:r>
              <a:rPr lang="en-GB" sz="2800" dirty="0" smtClean="0"/>
              <a:t> </a:t>
            </a:r>
            <a:r>
              <a:rPr lang="en-GB" sz="2800" dirty="0" err="1" smtClean="0"/>
              <a:t>terhadap</a:t>
            </a:r>
            <a:r>
              <a:rPr lang="en-GB" sz="2800" dirty="0" smtClean="0"/>
              <a:t> </a:t>
            </a:r>
            <a:r>
              <a:rPr lang="en-GB" sz="2800" dirty="0" err="1" smtClean="0"/>
              <a:t>sisi</a:t>
            </a:r>
            <a:r>
              <a:rPr lang="en-GB" sz="2800" dirty="0" smtClean="0"/>
              <a:t> </a:t>
            </a:r>
            <a:r>
              <a:rPr lang="en-GB" sz="2800" dirty="0" err="1" smtClean="0"/>
              <a:t>patokan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68000" contrast="100000"/>
          </a:blip>
          <a:srcRect/>
          <a:stretch>
            <a:fillRect/>
          </a:stretch>
        </p:blipFill>
        <p:spPr bwMode="auto">
          <a:xfrm>
            <a:off x="1600200" y="3276600"/>
            <a:ext cx="75719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r>
              <a:rPr lang="en-GB" b="1" dirty="0" smtClean="0"/>
              <a:t> </a:t>
            </a:r>
            <a:r>
              <a:rPr lang="en-GB" b="1" dirty="0" err="1" smtClean="0"/>
              <a:t>ulir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2592" cy="1447800"/>
          </a:xfrm>
        </p:spPr>
        <p:txBody>
          <a:bodyPr/>
          <a:lstStyle/>
          <a:p>
            <a:pPr algn="just"/>
            <a:r>
              <a:rPr lang="en-GB" sz="2800" dirty="0" err="1" smtClean="0"/>
              <a:t>Penunjukkan</a:t>
            </a:r>
            <a:r>
              <a:rPr lang="en-GB" sz="2800" dirty="0" smtClean="0"/>
              <a:t> </a:t>
            </a:r>
            <a:r>
              <a:rPr lang="en-GB" sz="2800" dirty="0" err="1" smtClean="0"/>
              <a:t>ulir</a:t>
            </a:r>
            <a:r>
              <a:rPr lang="en-GB" sz="2800" dirty="0" smtClean="0"/>
              <a:t>, </a:t>
            </a:r>
            <a:r>
              <a:rPr lang="en-GB" sz="2800" dirty="0" err="1" smtClean="0"/>
              <a:t>baik</a:t>
            </a:r>
            <a:r>
              <a:rPr lang="en-GB" sz="2800" dirty="0" smtClean="0"/>
              <a:t> </a:t>
            </a:r>
            <a:r>
              <a:rPr lang="en-GB" sz="2800" dirty="0" err="1" smtClean="0"/>
              <a:t>ulir</a:t>
            </a:r>
            <a:r>
              <a:rPr lang="en-GB" sz="2800" dirty="0" smtClean="0"/>
              <a:t> </a:t>
            </a:r>
            <a:r>
              <a:rPr lang="en-GB" sz="2800" dirty="0" err="1" smtClean="0"/>
              <a:t>luar</a:t>
            </a:r>
            <a:r>
              <a:rPr lang="en-GB" sz="2800" dirty="0" smtClean="0"/>
              <a:t> </a:t>
            </a:r>
            <a:r>
              <a:rPr lang="en-GB" sz="2800" dirty="0" err="1" smtClean="0"/>
              <a:t>maupun</a:t>
            </a:r>
            <a:r>
              <a:rPr lang="en-GB" sz="2800" dirty="0" smtClean="0"/>
              <a:t> </a:t>
            </a:r>
            <a:r>
              <a:rPr lang="en-GB" sz="2800" dirty="0" err="1" smtClean="0"/>
              <a:t>ulir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dicantumkan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smtClean="0"/>
              <a:t>diameter </a:t>
            </a:r>
            <a:r>
              <a:rPr lang="en-GB" sz="2800" dirty="0" err="1" smtClean="0"/>
              <a:t>terbesar</a:t>
            </a:r>
            <a:r>
              <a:rPr lang="en-GB" sz="2800" dirty="0" smtClean="0"/>
              <a:t> </a:t>
            </a:r>
            <a:r>
              <a:rPr lang="en-GB" sz="2800" dirty="0" err="1" smtClean="0"/>
              <a:t>garis</a:t>
            </a:r>
            <a:r>
              <a:rPr lang="en-GB" sz="2800" dirty="0" smtClean="0"/>
              <a:t> </a:t>
            </a:r>
            <a:r>
              <a:rPr lang="en-GB" sz="2800" dirty="0" err="1" smtClean="0"/>
              <a:t>ulir</a:t>
            </a:r>
            <a:r>
              <a:rPr lang="en-GB" sz="2800" dirty="0" smtClean="0"/>
              <a:t>.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86000" contrast="100000"/>
          </a:blip>
          <a:srcRect/>
          <a:stretch>
            <a:fillRect/>
          </a:stretch>
        </p:blipFill>
        <p:spPr bwMode="auto">
          <a:xfrm>
            <a:off x="1676400" y="3200400"/>
            <a:ext cx="67872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Ukuran</a:t>
            </a:r>
            <a:r>
              <a:rPr lang="en-GB" b="1" dirty="0" smtClean="0"/>
              <a:t> </a:t>
            </a:r>
            <a:r>
              <a:rPr lang="en-GB" b="1" dirty="0" err="1" smtClean="0"/>
              <a:t>pembantu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946392" cy="1676400"/>
          </a:xfrm>
        </p:spPr>
        <p:txBody>
          <a:bodyPr/>
          <a:lstStyle/>
          <a:p>
            <a:pPr algn="just"/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panjang</a:t>
            </a:r>
            <a:r>
              <a:rPr lang="en-GB" sz="2400" dirty="0" smtClean="0"/>
              <a:t> </a:t>
            </a:r>
            <a:r>
              <a:rPr lang="en-GB" sz="2400" dirty="0" err="1" smtClean="0"/>
              <a:t>benda</a:t>
            </a:r>
            <a:r>
              <a:rPr lang="en-GB" sz="2400" dirty="0" smtClean="0"/>
              <a:t> </a:t>
            </a:r>
            <a:r>
              <a:rPr lang="en-GB" sz="2400" dirty="0" err="1" smtClean="0"/>
              <a:t>bukan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pembantu</a:t>
            </a:r>
            <a:r>
              <a:rPr lang="en-GB" sz="2400" dirty="0" smtClean="0"/>
              <a:t>, </a:t>
            </a:r>
            <a:r>
              <a:rPr lang="en-GB" sz="2400" dirty="0" err="1" smtClean="0"/>
              <a:t>salah</a:t>
            </a:r>
            <a:r>
              <a:rPr lang="en-GB" sz="2400" dirty="0" smtClean="0"/>
              <a:t> </a:t>
            </a:r>
            <a:r>
              <a:rPr lang="en-GB" sz="2400" dirty="0" err="1" smtClean="0"/>
              <a:t>satu</a:t>
            </a:r>
            <a:r>
              <a:rPr lang="en-GB" sz="2400" dirty="0" smtClean="0"/>
              <a:t> </a:t>
            </a:r>
            <a:r>
              <a:rPr lang="en-GB" sz="2400" dirty="0" err="1" smtClean="0"/>
              <a:t>jarak</a:t>
            </a:r>
            <a:r>
              <a:rPr lang="en-GB" sz="2400" dirty="0" smtClean="0"/>
              <a:t> yang </a:t>
            </a:r>
            <a:r>
              <a:rPr lang="en-GB" sz="2400" dirty="0" err="1" smtClean="0"/>
              <a:t>ada</a:t>
            </a:r>
            <a:r>
              <a:rPr lang="en-GB" sz="2400" dirty="0" smtClean="0"/>
              <a:t> </a:t>
            </a:r>
            <a:r>
              <a:rPr lang="en-GB" sz="2400" dirty="0" err="1" smtClean="0"/>
              <a:t>perlu</a:t>
            </a:r>
            <a:r>
              <a:rPr lang="en-GB" sz="2400" dirty="0" smtClean="0"/>
              <a:t> </a:t>
            </a:r>
            <a:r>
              <a:rPr lang="en-GB" sz="2400" dirty="0" err="1" smtClean="0"/>
              <a:t>diberikan</a:t>
            </a:r>
            <a:r>
              <a:rPr lang="en-GB" sz="2400" dirty="0" smtClean="0"/>
              <a:t> </a:t>
            </a:r>
            <a:r>
              <a:rPr lang="en-GB" sz="2400" dirty="0" err="1" smtClean="0"/>
              <a:t>satu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diberikan</a:t>
            </a:r>
            <a:r>
              <a:rPr lang="en-GB" sz="2400" dirty="0" smtClean="0"/>
              <a:t> </a:t>
            </a:r>
            <a:r>
              <a:rPr lang="en-GB" sz="2400" dirty="0" err="1" smtClean="0"/>
              <a:t>sebagi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pembantu</a:t>
            </a:r>
            <a:r>
              <a:rPr lang="en-GB" sz="2400" dirty="0" smtClean="0"/>
              <a:t> </a:t>
            </a:r>
            <a:r>
              <a:rPr lang="en-GB" sz="2400" dirty="0" err="1" smtClean="0"/>
              <a:t>dinyatakan</a:t>
            </a:r>
            <a:r>
              <a:rPr lang="en-GB" sz="2400" dirty="0" smtClean="0"/>
              <a:t> </a:t>
            </a:r>
            <a:r>
              <a:rPr lang="en-GB" sz="2400" dirty="0" err="1" smtClean="0"/>
              <a:t>dalam</a:t>
            </a:r>
            <a:r>
              <a:rPr lang="en-GB" sz="2400" dirty="0" smtClean="0"/>
              <a:t> </a:t>
            </a:r>
            <a:r>
              <a:rPr lang="en-GB" sz="2400" dirty="0" err="1" smtClean="0"/>
              <a:t>kurung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80000" contrast="92000"/>
          </a:blip>
          <a:srcRect/>
          <a:stretch>
            <a:fillRect/>
          </a:stretch>
        </p:blipFill>
        <p:spPr bwMode="auto">
          <a:xfrm>
            <a:off x="1828800" y="3124200"/>
            <a:ext cx="64558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7600" y="6248400"/>
            <a:ext cx="279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Penunjukkan</a:t>
            </a:r>
            <a:r>
              <a:rPr lang="en-GB" b="1" dirty="0"/>
              <a:t> yang </a:t>
            </a:r>
            <a:r>
              <a:rPr lang="en-GB" b="1" dirty="0" err="1"/>
              <a:t>benar</a:t>
            </a:r>
            <a:endParaRPr lang="en-US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943600" cy="2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76600" y="4419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Penunjukkan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salah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498080" cy="1143000"/>
          </a:xfrm>
        </p:spPr>
        <p:txBody>
          <a:bodyPr>
            <a:normAutofit/>
          </a:bodyPr>
          <a:lstStyle/>
          <a:p>
            <a:r>
              <a:rPr lang="en-GB" sz="2800" b="1" dirty="0" err="1" smtClean="0"/>
              <a:t>Penunjukkan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ukuran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sudut</a:t>
            </a:r>
            <a:r>
              <a:rPr lang="en-GB" sz="2800" b="1" dirty="0" smtClean="0"/>
              <a:t> yang </a:t>
            </a:r>
            <a:r>
              <a:rPr lang="en-GB" sz="2800" b="1" dirty="0" err="1" smtClean="0"/>
              <a:t>beradius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diluruskan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bright="-74000" contrast="100000"/>
          </a:blip>
          <a:srcRect/>
          <a:stretch>
            <a:fillRect/>
          </a:stretch>
        </p:blipFill>
        <p:spPr bwMode="auto">
          <a:xfrm>
            <a:off x="1295399" y="2133600"/>
            <a:ext cx="73546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Perpanjangan</a:t>
            </a:r>
            <a:r>
              <a:rPr lang="en-GB" b="1" dirty="0" smtClean="0"/>
              <a:t> </a:t>
            </a:r>
            <a:r>
              <a:rPr lang="en-GB" b="1" dirty="0" err="1" smtClean="0"/>
              <a:t>garis</a:t>
            </a:r>
            <a:r>
              <a:rPr lang="en-GB" b="1" dirty="0" smtClean="0"/>
              <a:t> </a:t>
            </a:r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1371600"/>
          </a:xfrm>
        </p:spPr>
        <p:txBody>
          <a:bodyPr/>
          <a:lstStyle/>
          <a:p>
            <a:pPr algn="just"/>
            <a:r>
              <a:rPr lang="en-GB" sz="2400" dirty="0" err="1" smtClean="0"/>
              <a:t>Garis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harus</a:t>
            </a:r>
            <a:r>
              <a:rPr lang="en-GB" sz="2400" dirty="0" smtClean="0"/>
              <a:t> </a:t>
            </a:r>
            <a:r>
              <a:rPr lang="en-GB" sz="2400" dirty="0" err="1" smtClean="0"/>
              <a:t>ditarik</a:t>
            </a:r>
            <a:r>
              <a:rPr lang="en-GB" sz="2400" dirty="0" smtClean="0"/>
              <a:t> </a:t>
            </a:r>
            <a:r>
              <a:rPr lang="en-GB" sz="2400" dirty="0" err="1" smtClean="0"/>
              <a:t>tegak</a:t>
            </a:r>
            <a:r>
              <a:rPr lang="en-GB" sz="2400" dirty="0" smtClean="0"/>
              <a:t> </a:t>
            </a:r>
            <a:r>
              <a:rPr lang="en-GB" sz="2400" dirty="0" err="1" smtClean="0"/>
              <a:t>lurus</a:t>
            </a:r>
            <a:r>
              <a:rPr lang="en-GB" sz="2400" dirty="0" smtClean="0"/>
              <a:t> </a:t>
            </a:r>
            <a:r>
              <a:rPr lang="en-GB" sz="2400" dirty="0" err="1" smtClean="0"/>
              <a:t>terhadap</a:t>
            </a:r>
            <a:r>
              <a:rPr lang="en-GB" sz="2400" dirty="0" smtClean="0"/>
              <a:t> </a:t>
            </a:r>
            <a:r>
              <a:rPr lang="en-GB" sz="2400" dirty="0" err="1" smtClean="0"/>
              <a:t>bidang</a:t>
            </a:r>
            <a:r>
              <a:rPr lang="en-GB" sz="2400" dirty="0" smtClean="0"/>
              <a:t> yang </a:t>
            </a:r>
            <a:r>
              <a:rPr lang="en-GB" sz="2400" dirty="0" err="1" smtClean="0"/>
              <a:t>akan</a:t>
            </a:r>
            <a:r>
              <a:rPr lang="en-GB" sz="2400" dirty="0" smtClean="0"/>
              <a:t> </a:t>
            </a:r>
            <a:r>
              <a:rPr lang="en-GB" sz="2400" dirty="0" err="1" smtClean="0"/>
              <a:t>ditunjukkan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ukurannya</a:t>
            </a:r>
            <a:r>
              <a:rPr lang="en-GB" sz="2400" dirty="0" smtClean="0"/>
              <a:t>,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ditarik</a:t>
            </a:r>
            <a:r>
              <a:rPr lang="en-GB" sz="2400" dirty="0" smtClean="0"/>
              <a:t> miring </a:t>
            </a:r>
            <a:r>
              <a:rPr lang="en-GB" sz="2400" dirty="0" err="1" smtClean="0"/>
              <a:t>tetapi</a:t>
            </a:r>
            <a:r>
              <a:rPr lang="en-GB" sz="2400" dirty="0" smtClean="0"/>
              <a:t> </a:t>
            </a:r>
            <a:r>
              <a:rPr lang="en-GB" sz="2400" dirty="0" err="1" smtClean="0"/>
              <a:t>sejajar</a:t>
            </a:r>
            <a:r>
              <a:rPr lang="en-GB" sz="2400" dirty="0" smtClean="0"/>
              <a:t> </a:t>
            </a:r>
            <a:r>
              <a:rPr lang="en-GB" sz="2400" dirty="0" err="1" smtClean="0"/>
              <a:t>satu</a:t>
            </a:r>
            <a:r>
              <a:rPr lang="en-GB" sz="2400" dirty="0" smtClean="0"/>
              <a:t> </a:t>
            </a:r>
            <a:r>
              <a:rPr lang="en-GB" sz="2400" dirty="0" err="1" smtClean="0"/>
              <a:t>sama</a:t>
            </a:r>
            <a:r>
              <a:rPr lang="en-GB" sz="2400" dirty="0" smtClean="0"/>
              <a:t> lain.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-86000" contrast="100000"/>
          </a:blip>
          <a:srcRect/>
          <a:stretch>
            <a:fillRect/>
          </a:stretch>
        </p:blipFill>
        <p:spPr bwMode="auto">
          <a:xfrm>
            <a:off x="1752600" y="2895600"/>
            <a:ext cx="63048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busur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200"/>
          </a:xfrm>
        </p:spPr>
        <p:txBody>
          <a:bodyPr/>
          <a:lstStyle/>
          <a:p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sudut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bright="-82000" contrast="100000"/>
          </a:blip>
          <a:srcRect/>
          <a:stretch>
            <a:fillRect/>
          </a:stretch>
        </p:blipFill>
        <p:spPr bwMode="auto">
          <a:xfrm>
            <a:off x="1600200" y="2514600"/>
            <a:ext cx="72880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benda</a:t>
            </a:r>
            <a:r>
              <a:rPr lang="en-GB" b="1" dirty="0" smtClean="0"/>
              <a:t> </a:t>
            </a:r>
            <a:r>
              <a:rPr lang="en-GB" b="1" dirty="0" err="1" smtClean="0"/>
              <a:t>simetris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251192" cy="1447800"/>
          </a:xfrm>
        </p:spPr>
        <p:txBody>
          <a:bodyPr/>
          <a:lstStyle/>
          <a:p>
            <a:pPr algn="just"/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benda-benda</a:t>
            </a:r>
            <a:r>
              <a:rPr lang="en-GB" sz="2400" dirty="0" smtClean="0"/>
              <a:t> </a:t>
            </a:r>
            <a:r>
              <a:rPr lang="en-GB" sz="2400" dirty="0" err="1" smtClean="0"/>
              <a:t>simetris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dapat</a:t>
            </a:r>
            <a:r>
              <a:rPr lang="en-GB" sz="2400" dirty="0" smtClean="0"/>
              <a:t> </a:t>
            </a:r>
            <a:r>
              <a:rPr lang="en-GB" sz="2400" dirty="0" err="1" smtClean="0"/>
              <a:t>diberikan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5.12.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menambahkan</a:t>
            </a:r>
            <a:r>
              <a:rPr lang="en-GB" sz="2400" dirty="0" smtClean="0"/>
              <a:t> </a:t>
            </a:r>
            <a:r>
              <a:rPr lang="en-GB" sz="2400" dirty="0" err="1" smtClean="0"/>
              <a:t>tanda</a:t>
            </a:r>
            <a:r>
              <a:rPr lang="en-GB" sz="2400" dirty="0" smtClean="0"/>
              <a:t> </a:t>
            </a:r>
            <a:r>
              <a:rPr lang="en-GB" sz="2400" dirty="0" err="1" smtClean="0"/>
              <a:t>simetris</a:t>
            </a:r>
            <a:r>
              <a:rPr lang="en-GB" dirty="0" smtClean="0"/>
              <a:t>.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bright="-96000" contrast="100000"/>
          </a:blip>
          <a:srcRect/>
          <a:stretch>
            <a:fillRect/>
          </a:stretch>
        </p:blipFill>
        <p:spPr bwMode="auto">
          <a:xfrm>
            <a:off x="3200400" y="2743200"/>
            <a:ext cx="2743200" cy="37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946392" cy="1676400"/>
          </a:xfrm>
        </p:spPr>
        <p:txBody>
          <a:bodyPr/>
          <a:lstStyle/>
          <a:p>
            <a:pPr algn="just"/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pusat</a:t>
            </a:r>
            <a:r>
              <a:rPr lang="en-GB" sz="2400" dirty="0" smtClean="0"/>
              <a:t> </a:t>
            </a:r>
            <a:r>
              <a:rPr lang="en-GB" sz="2400" dirty="0" err="1" smtClean="0"/>
              <a:t>busur</a:t>
            </a:r>
            <a:r>
              <a:rPr lang="en-GB" sz="2400" dirty="0" smtClean="0"/>
              <a:t>/radius </a:t>
            </a:r>
            <a:r>
              <a:rPr lang="en-GB" sz="2400" dirty="0" err="1" smtClean="0"/>
              <a:t>berada</a:t>
            </a:r>
            <a:r>
              <a:rPr lang="en-GB" sz="2400" dirty="0" smtClean="0"/>
              <a:t> </a:t>
            </a:r>
            <a:r>
              <a:rPr lang="en-GB" sz="2400" dirty="0" err="1" smtClean="0"/>
              <a:t>diluar</a:t>
            </a:r>
            <a:r>
              <a:rPr lang="en-GB" sz="2400" dirty="0" smtClean="0"/>
              <a:t> </a:t>
            </a:r>
            <a:r>
              <a:rPr lang="en-GB" sz="2400" dirty="0" err="1" smtClean="0"/>
              <a:t>ruang</a:t>
            </a:r>
            <a:r>
              <a:rPr lang="en-GB" sz="2400" dirty="0" smtClean="0"/>
              <a:t> yang </a:t>
            </a:r>
            <a:r>
              <a:rPr lang="en-GB" sz="2400" dirty="0" err="1" smtClean="0"/>
              <a:t>tersedia</a:t>
            </a:r>
            <a:r>
              <a:rPr lang="en-GB" sz="2400" dirty="0" smtClean="0"/>
              <a:t>, </a:t>
            </a:r>
            <a:r>
              <a:rPr lang="en-GB" sz="2400" dirty="0" err="1" smtClean="0"/>
              <a:t>garis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radius </a:t>
            </a:r>
            <a:r>
              <a:rPr lang="en-GB" sz="2400" dirty="0" err="1" smtClean="0"/>
              <a:t>dapat</a:t>
            </a:r>
            <a:r>
              <a:rPr lang="en-GB" sz="2400" dirty="0" smtClean="0"/>
              <a:t> </a:t>
            </a:r>
            <a:r>
              <a:rPr lang="en-GB" sz="2400" dirty="0" err="1" smtClean="0"/>
              <a:t>dipotong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diperpendek</a:t>
            </a:r>
            <a:r>
              <a:rPr lang="en-GB" sz="2400" dirty="0" smtClean="0"/>
              <a:t>. (</a:t>
            </a:r>
            <a:r>
              <a:rPr lang="en-GB" sz="2400" dirty="0" err="1" smtClean="0"/>
              <a:t>dalam</a:t>
            </a:r>
            <a:r>
              <a:rPr lang="en-GB" sz="2400" dirty="0" smtClean="0"/>
              <a:t> </a:t>
            </a:r>
            <a:r>
              <a:rPr lang="en-GB" sz="2400" dirty="0" err="1" smtClean="0"/>
              <a:t>hal</a:t>
            </a:r>
            <a:r>
              <a:rPr lang="en-GB" sz="2400" dirty="0" smtClean="0"/>
              <a:t> </a:t>
            </a:r>
            <a:r>
              <a:rPr lang="en-GB" sz="2400" dirty="0" err="1" smtClean="0"/>
              <a:t>ini</a:t>
            </a:r>
            <a:r>
              <a:rPr lang="en-GB" sz="2400" dirty="0" smtClean="0"/>
              <a:t> </a:t>
            </a:r>
            <a:r>
              <a:rPr lang="en-GB" sz="2400" dirty="0" err="1" smtClean="0"/>
              <a:t>letak</a:t>
            </a:r>
            <a:r>
              <a:rPr lang="en-GB" sz="2400" dirty="0" smtClean="0"/>
              <a:t> </a:t>
            </a:r>
            <a:r>
              <a:rPr lang="en-GB" sz="2400" dirty="0" err="1" smtClean="0"/>
              <a:t>pusat</a:t>
            </a:r>
            <a:r>
              <a:rPr lang="en-GB" sz="2400" dirty="0" smtClean="0"/>
              <a:t> radius </a:t>
            </a:r>
            <a:r>
              <a:rPr lang="en-GB" sz="2400" dirty="0" err="1" smtClean="0"/>
              <a:t>tidak</a:t>
            </a:r>
            <a:r>
              <a:rPr lang="en-GB" sz="2400" dirty="0" smtClean="0"/>
              <a:t> </a:t>
            </a:r>
            <a:r>
              <a:rPr lang="en-GB" sz="2400" dirty="0" err="1" smtClean="0"/>
              <a:t>diperlukan</a:t>
            </a:r>
            <a:r>
              <a:rPr lang="en-GB" sz="2400" dirty="0" smtClean="0"/>
              <a:t>)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88000" contrast="100000"/>
          </a:blip>
          <a:srcRect/>
          <a:stretch>
            <a:fillRect/>
          </a:stretch>
        </p:blipFill>
        <p:spPr bwMode="auto">
          <a:xfrm>
            <a:off x="3733800" y="3442967"/>
            <a:ext cx="3320693" cy="31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24400" y="5334000"/>
            <a:ext cx="571500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GB" dirty="0" smtClean="0"/>
              <a:t>	</a:t>
            </a:r>
            <a:r>
              <a:rPr lang="en-GB" dirty="0" err="1" smtClean="0"/>
              <a:t>Memberikan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langkah</a:t>
            </a:r>
            <a:r>
              <a:rPr lang="en-GB" dirty="0" smtClean="0"/>
              <a:t> </a:t>
            </a:r>
            <a:r>
              <a:rPr lang="en-GB" dirty="0" err="1" smtClean="0"/>
              <a:t>akhir</a:t>
            </a:r>
            <a:r>
              <a:rPr lang="en-GB" dirty="0" smtClean="0"/>
              <a:t> drafter </a:t>
            </a:r>
            <a:r>
              <a:rPr lang="en-GB" dirty="0" err="1" smtClean="0"/>
              <a:t>didalam</a:t>
            </a:r>
            <a:r>
              <a:rPr lang="en-GB" dirty="0" smtClean="0"/>
              <a:t> </a:t>
            </a:r>
            <a:r>
              <a:rPr lang="en-GB" dirty="0" err="1" smtClean="0"/>
              <a:t>menyelesaikan</a:t>
            </a:r>
            <a:r>
              <a:rPr lang="en-GB" dirty="0" smtClean="0"/>
              <a:t> </a:t>
            </a:r>
            <a:r>
              <a:rPr lang="en-GB" dirty="0" err="1" smtClean="0"/>
              <a:t>tugas</a:t>
            </a:r>
            <a:r>
              <a:rPr lang="en-GB" dirty="0" smtClean="0"/>
              <a:t> </a:t>
            </a:r>
            <a:r>
              <a:rPr lang="en-GB" dirty="0" err="1" smtClean="0"/>
              <a:t>menggambar</a:t>
            </a:r>
            <a:r>
              <a:rPr lang="en-GB" dirty="0" smtClean="0"/>
              <a:t>. Hal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penting</a:t>
            </a:r>
            <a:r>
              <a:rPr lang="en-GB" dirty="0" smtClean="0"/>
              <a:t> </a:t>
            </a:r>
            <a:r>
              <a:rPr lang="en-GB" dirty="0" err="1" smtClean="0"/>
              <a:t>mengingat</a:t>
            </a:r>
            <a:r>
              <a:rPr lang="en-GB" dirty="0" smtClean="0"/>
              <a:t> </a:t>
            </a:r>
            <a:r>
              <a:rPr lang="en-GB" dirty="0" err="1" smtClean="0"/>
              <a:t>bahwa</a:t>
            </a:r>
            <a:r>
              <a:rPr lang="en-GB" dirty="0" smtClean="0"/>
              <a:t> </a:t>
            </a:r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bagian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dijelaskan</a:t>
            </a:r>
            <a:r>
              <a:rPr lang="en-GB" dirty="0" smtClean="0"/>
              <a:t> </a:t>
            </a:r>
            <a:r>
              <a:rPr lang="en-GB" dirty="0" err="1" smtClean="0"/>
              <a:t>sejelas-jelasnya</a:t>
            </a:r>
            <a:r>
              <a:rPr lang="en-GB" dirty="0" smtClean="0"/>
              <a:t>.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bila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dibaca</a:t>
            </a:r>
            <a:r>
              <a:rPr lang="en-GB" dirty="0" smtClean="0"/>
              <a:t> </a:t>
            </a:r>
            <a:r>
              <a:rPr lang="en-GB" dirty="0" err="1" smtClean="0"/>
              <a:t>orang</a:t>
            </a:r>
            <a:r>
              <a:rPr lang="en-GB" dirty="0" smtClean="0"/>
              <a:t> lain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mudah</a:t>
            </a:r>
            <a:r>
              <a:rPr lang="en-GB" dirty="0" smtClean="0"/>
              <a:t> </a:t>
            </a:r>
            <a:r>
              <a:rPr lang="en-GB" dirty="0" err="1" smtClean="0"/>
              <a:t>dimengerti</a:t>
            </a:r>
            <a:r>
              <a:rPr lang="en-GB" dirty="0" smtClean="0"/>
              <a:t> </a:t>
            </a:r>
            <a:r>
              <a:rPr lang="en-GB" dirty="0" err="1" smtClean="0"/>
              <a:t>maksudnya</a:t>
            </a:r>
            <a:r>
              <a:rPr lang="en-GB" dirty="0" smtClean="0"/>
              <a:t>. </a:t>
            </a:r>
            <a:r>
              <a:rPr lang="en-GB" dirty="0" err="1" smtClean="0"/>
              <a:t>Menempatkan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obyek</a:t>
            </a:r>
            <a:r>
              <a:rPr lang="en-GB" dirty="0" smtClean="0"/>
              <a:t> </a:t>
            </a:r>
            <a:r>
              <a:rPr lang="en-GB" dirty="0" err="1" smtClean="0"/>
              <a:t>mungkin</a:t>
            </a:r>
            <a:r>
              <a:rPr lang="en-GB" dirty="0" smtClean="0"/>
              <a:t> </a:t>
            </a:r>
            <a:r>
              <a:rPr lang="en-GB" dirty="0" err="1" smtClean="0"/>
              <a:t>dilaksanakan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cara</a:t>
            </a:r>
            <a:r>
              <a:rPr lang="en-GB" dirty="0" smtClean="0"/>
              <a:t> </a:t>
            </a:r>
            <a:r>
              <a:rPr lang="en-GB" dirty="0" err="1" smtClean="0"/>
              <a:t>memberikan</a:t>
            </a:r>
            <a:r>
              <a:rPr lang="en-GB" dirty="0" smtClean="0"/>
              <a:t> </a:t>
            </a:r>
            <a:r>
              <a:rPr lang="en-GB" dirty="0" err="1" smtClean="0"/>
              <a:t>masing-masing</a:t>
            </a:r>
            <a:r>
              <a:rPr lang="en-GB" dirty="0" smtClean="0"/>
              <a:t> </a:t>
            </a:r>
            <a:r>
              <a:rPr lang="en-GB" dirty="0" err="1" smtClean="0"/>
              <a:t>bagian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disertai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antara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sumbu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sumbu</a:t>
            </a:r>
            <a:r>
              <a:rPr lang="en-GB" dirty="0" smtClean="0"/>
              <a:t>. </a:t>
            </a:r>
            <a:r>
              <a:rPr lang="en-GB" dirty="0" err="1" smtClean="0"/>
              <a:t>Bahkan</a:t>
            </a:r>
            <a:r>
              <a:rPr lang="en-GB" dirty="0" smtClean="0"/>
              <a:t> </a:t>
            </a:r>
            <a:r>
              <a:rPr lang="en-GB" dirty="0" err="1" smtClean="0"/>
              <a:t>seringkali</a:t>
            </a:r>
            <a:r>
              <a:rPr lang="en-GB" dirty="0" smtClean="0"/>
              <a:t> </a:t>
            </a:r>
            <a:r>
              <a:rPr lang="en-GB" dirty="0" err="1" smtClean="0"/>
              <a:t>ditunjukkan</a:t>
            </a:r>
            <a:r>
              <a:rPr lang="en-GB" dirty="0" smtClean="0"/>
              <a:t> </a:t>
            </a:r>
            <a:r>
              <a:rPr lang="en-GB" dirty="0" err="1" smtClean="0"/>
              <a:t>antara</a:t>
            </a:r>
            <a:r>
              <a:rPr lang="en-GB" dirty="0" smtClean="0"/>
              <a:t> </a:t>
            </a:r>
            <a:r>
              <a:rPr lang="en-GB" dirty="0" err="1" smtClean="0"/>
              <a:t>permukaan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permukaan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Titik</a:t>
            </a:r>
            <a:r>
              <a:rPr lang="en-GB" b="1" dirty="0" smtClean="0"/>
              <a:t> </a:t>
            </a:r>
            <a:r>
              <a:rPr lang="en-GB" b="1" dirty="0" err="1" smtClean="0"/>
              <a:t>sebagai</a:t>
            </a:r>
            <a:r>
              <a:rPr lang="en-GB" b="1" dirty="0" smtClean="0"/>
              <a:t> </a:t>
            </a:r>
            <a:r>
              <a:rPr lang="en-GB" b="1" dirty="0" err="1" smtClean="0"/>
              <a:t>pengganti</a:t>
            </a:r>
            <a:r>
              <a:rPr lang="en-GB" b="1" dirty="0" smtClean="0"/>
              <a:t> </a:t>
            </a:r>
            <a:r>
              <a:rPr lang="en-GB" b="1" dirty="0" err="1" smtClean="0"/>
              <a:t>anak</a:t>
            </a:r>
            <a:r>
              <a:rPr lang="en-GB" b="1" dirty="0" smtClean="0"/>
              <a:t> </a:t>
            </a:r>
            <a:r>
              <a:rPr lang="en-GB" b="1" dirty="0" err="1" smtClean="0"/>
              <a:t>panah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2592" cy="914400"/>
          </a:xfrm>
        </p:spPr>
        <p:txBody>
          <a:bodyPr/>
          <a:lstStyle/>
          <a:p>
            <a:pPr algn="just"/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kasus-kasus</a:t>
            </a:r>
            <a:r>
              <a:rPr lang="en-GB" sz="2400" dirty="0" smtClean="0"/>
              <a:t> </a:t>
            </a:r>
            <a:r>
              <a:rPr lang="en-GB" sz="2400" dirty="0" err="1" smtClean="0"/>
              <a:t>seperti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5.14. </a:t>
            </a:r>
            <a:r>
              <a:rPr lang="en-GB" sz="2400" dirty="0" err="1" smtClean="0"/>
              <a:t>titik</a:t>
            </a:r>
            <a:r>
              <a:rPr lang="en-GB" sz="2400" dirty="0" smtClean="0"/>
              <a:t> </a:t>
            </a:r>
            <a:r>
              <a:rPr lang="en-GB" sz="2400" dirty="0" err="1" smtClean="0"/>
              <a:t>dipakai</a:t>
            </a:r>
            <a:r>
              <a:rPr lang="en-GB" sz="2400" dirty="0" smtClean="0"/>
              <a:t> </a:t>
            </a:r>
            <a:r>
              <a:rPr lang="en-GB" sz="2400" dirty="0" err="1" smtClean="0"/>
              <a:t>sebagai</a:t>
            </a:r>
            <a:r>
              <a:rPr lang="en-GB" sz="2400" dirty="0" smtClean="0"/>
              <a:t> </a:t>
            </a:r>
            <a:r>
              <a:rPr lang="en-GB" sz="2400" dirty="0" err="1" smtClean="0"/>
              <a:t>pengganti</a:t>
            </a:r>
            <a:r>
              <a:rPr lang="en-GB" sz="2400" dirty="0" smtClean="0"/>
              <a:t> </a:t>
            </a:r>
            <a:r>
              <a:rPr lang="en-GB" sz="2400" dirty="0" err="1" smtClean="0"/>
              <a:t>anak</a:t>
            </a:r>
            <a:r>
              <a:rPr lang="en-GB" sz="2400" dirty="0" smtClean="0"/>
              <a:t> </a:t>
            </a:r>
            <a:r>
              <a:rPr lang="en-GB" sz="2400" dirty="0" err="1" smtClean="0"/>
              <a:t>panah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bright="-7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048000" y="2286000"/>
            <a:ext cx="2819400" cy="417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Ukuran</a:t>
            </a:r>
            <a:r>
              <a:rPr lang="en-GB" b="1" dirty="0" smtClean="0"/>
              <a:t> </a:t>
            </a:r>
            <a:r>
              <a:rPr lang="en-GB" b="1" dirty="0" err="1" smtClean="0"/>
              <a:t>bagian</a:t>
            </a:r>
            <a:r>
              <a:rPr lang="en-GB" b="1" dirty="0" smtClean="0"/>
              <a:t> yang </a:t>
            </a:r>
            <a:r>
              <a:rPr lang="en-GB" b="1" dirty="0" err="1" smtClean="0"/>
              <a:t>tidak</a:t>
            </a:r>
            <a:r>
              <a:rPr lang="en-GB" b="1" dirty="0" smtClean="0"/>
              <a:t> </a:t>
            </a:r>
            <a:r>
              <a:rPr lang="en-GB" b="1" dirty="0" err="1" smtClean="0"/>
              <a:t>ada</a:t>
            </a:r>
            <a:r>
              <a:rPr lang="en-GB" b="1" dirty="0" smtClean="0"/>
              <a:t> </a:t>
            </a:r>
            <a:r>
              <a:rPr lang="en-GB" b="1" dirty="0" err="1" smtClean="0"/>
              <a:t>skala</a:t>
            </a:r>
            <a:r>
              <a:rPr lang="en-GB" b="1" dirty="0" smtClean="0"/>
              <a:t> </a:t>
            </a:r>
            <a:r>
              <a:rPr lang="en-GB" b="1" dirty="0" err="1" smtClean="0"/>
              <a:t>sebenarnya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793992" cy="129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bagian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tidak</a:t>
            </a:r>
            <a:r>
              <a:rPr lang="en-GB" sz="2400" dirty="0" smtClean="0"/>
              <a:t> </a:t>
            </a:r>
            <a:r>
              <a:rPr lang="en-GB" sz="2400" dirty="0" err="1" smtClean="0"/>
              <a:t>sebenarnya</a:t>
            </a:r>
            <a:r>
              <a:rPr lang="en-GB" sz="2400" dirty="0" smtClean="0"/>
              <a:t> </a:t>
            </a:r>
            <a:r>
              <a:rPr lang="en-GB" sz="2400" dirty="0" err="1" smtClean="0"/>
              <a:t>ditunjukkan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perpanjangan</a:t>
            </a:r>
            <a:r>
              <a:rPr lang="en-GB" sz="2400" dirty="0" smtClean="0"/>
              <a:t> </a:t>
            </a:r>
            <a:r>
              <a:rPr lang="en-GB" sz="2400" dirty="0" err="1" smtClean="0"/>
              <a:t>gari</a:t>
            </a:r>
            <a:r>
              <a:rPr lang="en-GB" sz="2400" dirty="0" smtClean="0"/>
              <a:t> s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angka</a:t>
            </a:r>
            <a:r>
              <a:rPr lang="en-GB" sz="2400" dirty="0" smtClean="0"/>
              <a:t> </a:t>
            </a:r>
            <a:r>
              <a:rPr lang="en-GB" sz="2400" dirty="0" err="1" smtClean="0"/>
              <a:t>digaris</a:t>
            </a:r>
            <a:r>
              <a:rPr lang="en-GB" sz="2400" dirty="0" smtClean="0"/>
              <a:t> </a:t>
            </a:r>
            <a:r>
              <a:rPr lang="en-GB" sz="2400" dirty="0" err="1" smtClean="0"/>
              <a:t>dibawahnya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2209800" y="2743200"/>
            <a:ext cx="5638800" cy="347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Peletakkan</a:t>
            </a:r>
            <a:r>
              <a:rPr lang="en-GB" b="1" dirty="0" smtClean="0"/>
              <a:t> </a:t>
            </a:r>
            <a:r>
              <a:rPr lang="en-GB" b="1" dirty="0" err="1" smtClean="0"/>
              <a:t>angka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2592" cy="114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 err="1" smtClean="0"/>
              <a:t>Gambar</a:t>
            </a:r>
            <a:r>
              <a:rPr lang="en-GB" dirty="0" smtClean="0"/>
              <a:t> a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linier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b </a:t>
            </a:r>
            <a:r>
              <a:rPr lang="en-GB" dirty="0" err="1" smtClean="0"/>
              <a:t>dan</a:t>
            </a:r>
            <a:r>
              <a:rPr lang="en-GB" dirty="0" smtClean="0"/>
              <a:t> c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sudut</a:t>
            </a:r>
            <a:r>
              <a:rPr lang="en-GB" dirty="0" smtClean="0"/>
              <a:t> </a:t>
            </a:r>
            <a:r>
              <a:rPr lang="en-GB" dirty="0" err="1" smtClean="0"/>
              <a:t>diberikan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1447800" y="2971800"/>
            <a:ext cx="75478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huruf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simbol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/>
          <a:lstStyle/>
          <a:p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diameter, </a:t>
            </a:r>
            <a:r>
              <a:rPr lang="en-GB" dirty="0" err="1" smtClean="0"/>
              <a:t>simbol</a:t>
            </a:r>
            <a:r>
              <a:rPr lang="en-GB" dirty="0" smtClean="0"/>
              <a:t> (</a:t>
            </a:r>
            <a:r>
              <a:rPr lang="en-GB" dirty="0" smtClean="0">
                <a:sym typeface="Symbol"/>
              </a:rPr>
              <a:t></a:t>
            </a:r>
            <a:r>
              <a:rPr lang="en-GB" dirty="0" smtClean="0"/>
              <a:t>) </a:t>
            </a:r>
            <a:r>
              <a:rPr lang="en-GB" dirty="0" err="1" smtClean="0"/>
              <a:t>diletakkan</a:t>
            </a:r>
            <a:r>
              <a:rPr lang="en-GB" dirty="0" smtClean="0"/>
              <a:t> </a:t>
            </a:r>
            <a:r>
              <a:rPr lang="en-GB" dirty="0" err="1" smtClean="0"/>
              <a:t>didepan</a:t>
            </a:r>
            <a:r>
              <a:rPr lang="en-GB" dirty="0" smtClean="0"/>
              <a:t> </a:t>
            </a:r>
            <a:r>
              <a:rPr lang="en-GB" dirty="0" err="1" smtClean="0"/>
              <a:t>angka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752600" y="2743200"/>
            <a:ext cx="690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/>
          <a:lstStyle/>
          <a:p>
            <a:r>
              <a:rPr lang="en-GB" dirty="0" err="1" smtClean="0"/>
              <a:t>Penunjukkan</a:t>
            </a:r>
            <a:r>
              <a:rPr lang="en-GB" dirty="0" smtClean="0"/>
              <a:t> radius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huruf</a:t>
            </a:r>
            <a:r>
              <a:rPr lang="en-GB" dirty="0" smtClean="0"/>
              <a:t> 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105400" cy="345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09600"/>
          </a:xfrm>
        </p:spPr>
        <p:txBody>
          <a:bodyPr/>
          <a:lstStyle/>
          <a:p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segi</a:t>
            </a:r>
            <a:r>
              <a:rPr lang="en-GB" dirty="0" smtClean="0"/>
              <a:t> </a:t>
            </a:r>
            <a:r>
              <a:rPr lang="en-GB" dirty="0" err="1" smtClean="0"/>
              <a:t>empat</a:t>
            </a:r>
            <a:r>
              <a:rPr lang="en-GB" dirty="0" smtClean="0"/>
              <a:t>, </a:t>
            </a:r>
            <a:r>
              <a:rPr lang="en-GB" dirty="0" err="1" smtClean="0"/>
              <a:t>simbol</a:t>
            </a:r>
            <a:r>
              <a:rPr lang="en-GB" dirty="0" smtClean="0"/>
              <a:t>   </a:t>
            </a:r>
            <a:r>
              <a:rPr lang="en-GB" dirty="0" smtClean="0">
                <a:sym typeface="Symbol"/>
              </a:rPr>
              <a:t>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lum bright="-6000" contrast="42000"/>
          </a:blip>
          <a:srcRect/>
          <a:stretch>
            <a:fillRect/>
          </a:stretch>
        </p:blipFill>
        <p:spPr bwMode="auto">
          <a:xfrm>
            <a:off x="1905000" y="2362200"/>
            <a:ext cx="525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/>
          <a:lstStyle/>
          <a:p>
            <a:r>
              <a:rPr lang="en-GB" dirty="0" err="1" smtClean="0"/>
              <a:t>Penunjukkan</a:t>
            </a:r>
            <a:r>
              <a:rPr lang="en-GB" dirty="0" smtClean="0"/>
              <a:t> radius </a:t>
            </a:r>
            <a:r>
              <a:rPr lang="en-GB" dirty="0" err="1" smtClean="0"/>
              <a:t>dan</a:t>
            </a:r>
            <a:r>
              <a:rPr lang="en-GB" dirty="0" smtClean="0"/>
              <a:t> diameter bola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447800" y="2362200"/>
            <a:ext cx="729405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6870192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 err="1" smtClean="0"/>
              <a:t>Bila</a:t>
            </a:r>
            <a:r>
              <a:rPr lang="en-GB" dirty="0" smtClean="0"/>
              <a:t> </a:t>
            </a:r>
            <a:r>
              <a:rPr lang="en-GB" dirty="0" err="1" smtClean="0"/>
              <a:t>perlu</a:t>
            </a:r>
            <a:r>
              <a:rPr lang="en-GB" dirty="0" smtClean="0"/>
              <a:t>,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menghindarkan</a:t>
            </a:r>
            <a:r>
              <a:rPr lang="en-GB" dirty="0" smtClean="0"/>
              <a:t> </a:t>
            </a:r>
            <a:r>
              <a:rPr lang="en-GB" dirty="0" err="1" smtClean="0"/>
              <a:t>pengulangan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yang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tabel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catatan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2590800" y="2209800"/>
            <a:ext cx="4724400" cy="41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2592" cy="1600200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dikehendaki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khusus</a:t>
            </a:r>
            <a:r>
              <a:rPr lang="en-GB" sz="2400" dirty="0" smtClean="0"/>
              <a:t> </a:t>
            </a:r>
            <a:r>
              <a:rPr lang="en-GB" sz="2400" dirty="0" err="1" smtClean="0"/>
              <a:t>permukaan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akan</a:t>
            </a:r>
            <a:r>
              <a:rPr lang="en-GB" sz="2400" dirty="0" smtClean="0"/>
              <a:t> </a:t>
            </a:r>
            <a:r>
              <a:rPr lang="en-GB" sz="2400" dirty="0" err="1" smtClean="0"/>
              <a:t>dikerjakan</a:t>
            </a:r>
            <a:r>
              <a:rPr lang="en-GB" sz="2400" dirty="0" smtClean="0"/>
              <a:t> </a:t>
            </a:r>
            <a:r>
              <a:rPr lang="en-GB" sz="2400" dirty="0" err="1" smtClean="0"/>
              <a:t>lagi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tertentu</a:t>
            </a:r>
            <a:r>
              <a:rPr lang="en-GB" sz="2400" dirty="0" smtClean="0"/>
              <a:t>, </a:t>
            </a:r>
            <a:r>
              <a:rPr lang="en-GB" sz="2400" dirty="0" err="1" smtClean="0"/>
              <a:t>digunakan</a:t>
            </a:r>
            <a:r>
              <a:rPr lang="en-GB" sz="2400" dirty="0" smtClean="0"/>
              <a:t> </a:t>
            </a:r>
            <a:r>
              <a:rPr lang="en-GB" sz="2400" dirty="0" err="1" smtClean="0"/>
              <a:t>garis</a:t>
            </a:r>
            <a:r>
              <a:rPr lang="en-GB" sz="2400" dirty="0" smtClean="0"/>
              <a:t> G (</a:t>
            </a:r>
            <a:r>
              <a:rPr lang="en-GB" sz="2400" dirty="0" err="1" smtClean="0"/>
              <a:t>garis</a:t>
            </a:r>
            <a:r>
              <a:rPr lang="en-GB" sz="2400" dirty="0" smtClean="0"/>
              <a:t> strip </a:t>
            </a:r>
            <a:r>
              <a:rPr lang="en-GB" sz="2400" dirty="0" err="1" smtClean="0"/>
              <a:t>titik</a:t>
            </a:r>
            <a:r>
              <a:rPr lang="en-GB" sz="2400" dirty="0" smtClean="0"/>
              <a:t> </a:t>
            </a:r>
            <a:r>
              <a:rPr lang="en-GB" sz="2400" dirty="0" err="1" smtClean="0"/>
              <a:t>tebal</a:t>
            </a:r>
            <a:r>
              <a:rPr lang="en-GB" sz="2400" dirty="0" smtClean="0"/>
              <a:t> “ISO draft”)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1752600" y="3124200"/>
            <a:ext cx="70799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Susunan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870192" cy="1600200"/>
          </a:xfrm>
        </p:spPr>
        <p:txBody>
          <a:bodyPr/>
          <a:lstStyle/>
          <a:p>
            <a:pPr algn="just"/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paralel</a:t>
            </a:r>
            <a:endParaRPr lang="en-GB" dirty="0" smtClean="0"/>
          </a:p>
          <a:p>
            <a:pPr algn="just">
              <a:buNone/>
            </a:pPr>
            <a:r>
              <a:rPr lang="en-GB" dirty="0" smtClean="0"/>
              <a:t>	</a:t>
            </a:r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beberapa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searah</a:t>
            </a:r>
            <a:r>
              <a:rPr lang="en-GB" sz="2400" dirty="0" smtClean="0"/>
              <a:t> </a:t>
            </a:r>
            <a:r>
              <a:rPr lang="en-GB" sz="2400" dirty="0" err="1" smtClean="0"/>
              <a:t>mempunyai</a:t>
            </a:r>
            <a:r>
              <a:rPr lang="en-GB" sz="2400" dirty="0" smtClean="0"/>
              <a:t> </a:t>
            </a:r>
            <a:r>
              <a:rPr lang="en-GB" sz="2400" dirty="0" err="1" smtClean="0"/>
              <a:t>permukaan</a:t>
            </a:r>
            <a:r>
              <a:rPr lang="en-GB" sz="2400" dirty="0" smtClean="0"/>
              <a:t>  </a:t>
            </a:r>
            <a:r>
              <a:rPr lang="en-GB" sz="2400" dirty="0" err="1" smtClean="0"/>
              <a:t>sebagai</a:t>
            </a:r>
            <a:r>
              <a:rPr lang="en-GB" sz="2400" dirty="0" smtClean="0"/>
              <a:t> basis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1676400" y="3048000"/>
            <a:ext cx="72849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Prinsip-prinsip</a:t>
            </a:r>
            <a:r>
              <a:rPr lang="en-GB" b="1" dirty="0" smtClean="0"/>
              <a:t> </a:t>
            </a:r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yang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dinyatakan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ukuran-ukuran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 yang </a:t>
            </a:r>
            <a:r>
              <a:rPr lang="en-GB" dirty="0" err="1" smtClean="0"/>
              <a:t>dianggap</a:t>
            </a:r>
            <a:r>
              <a:rPr lang="en-GB" dirty="0" smtClean="0"/>
              <a:t> </a:t>
            </a:r>
            <a:r>
              <a:rPr lang="en-GB" dirty="0" err="1" smtClean="0"/>
              <a:t>sudah</a:t>
            </a:r>
            <a:r>
              <a:rPr lang="en-GB" dirty="0" smtClean="0"/>
              <a:t> </a:t>
            </a:r>
            <a:r>
              <a:rPr lang="en-GB" dirty="0" err="1" smtClean="0"/>
              <a:t>selesai</a:t>
            </a:r>
            <a:r>
              <a:rPr lang="en-GB" dirty="0" smtClean="0"/>
              <a:t> </a:t>
            </a:r>
            <a:r>
              <a:rPr lang="en-GB" dirty="0" err="1" smtClean="0"/>
              <a:t>dikerjakan</a:t>
            </a:r>
            <a:r>
              <a:rPr lang="en-GB" dirty="0" smtClean="0"/>
              <a:t>.</a:t>
            </a:r>
            <a:endParaRPr lang="en-US" dirty="0" smtClean="0"/>
          </a:p>
          <a:p>
            <a:pPr lvl="0"/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diletakkan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hubungannya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pandangan</a:t>
            </a:r>
            <a:r>
              <a:rPr lang="en-GB" dirty="0" smtClean="0"/>
              <a:t> </a:t>
            </a:r>
            <a:r>
              <a:rPr lang="en-GB" dirty="0" err="1" smtClean="0"/>
              <a:t>depan</a:t>
            </a:r>
            <a:r>
              <a:rPr lang="en-GB" dirty="0" smtClean="0"/>
              <a:t> yang </a:t>
            </a:r>
            <a:r>
              <a:rPr lang="en-GB" dirty="0" err="1" smtClean="0"/>
              <a:t>terlihat</a:t>
            </a:r>
            <a:r>
              <a:rPr lang="en-GB" dirty="0" smtClean="0"/>
              <a:t> </a:t>
            </a:r>
            <a:r>
              <a:rPr lang="en-GB" dirty="0" err="1" smtClean="0"/>
              <a:t>jelas</a:t>
            </a:r>
            <a:r>
              <a:rPr lang="en-GB" dirty="0" smtClean="0"/>
              <a:t>, </a:t>
            </a:r>
            <a:r>
              <a:rPr lang="en-GB" dirty="0" err="1" smtClean="0"/>
              <a:t>bukan</a:t>
            </a:r>
            <a:r>
              <a:rPr lang="en-GB" dirty="0" smtClean="0"/>
              <a:t> yang </a:t>
            </a:r>
            <a:r>
              <a:rPr lang="en-GB" dirty="0" err="1" smtClean="0"/>
              <a:t>terhalang</a:t>
            </a:r>
            <a:r>
              <a:rPr lang="en-GB" dirty="0" smtClean="0"/>
              <a:t>.</a:t>
            </a:r>
            <a:endParaRPr lang="en-US" dirty="0" smtClean="0"/>
          </a:p>
          <a:p>
            <a:pPr lvl="0"/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memungkinkan</a:t>
            </a:r>
            <a:r>
              <a:rPr lang="en-GB" dirty="0" smtClean="0"/>
              <a:t>, </a:t>
            </a:r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diletakkan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luar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, agar </a:t>
            </a:r>
            <a:r>
              <a:rPr lang="en-GB" dirty="0" err="1" smtClean="0"/>
              <a:t>mudah</a:t>
            </a:r>
            <a:r>
              <a:rPr lang="en-GB" dirty="0" smtClean="0"/>
              <a:t> </a:t>
            </a:r>
            <a:r>
              <a:rPr lang="en-GB" dirty="0" err="1" smtClean="0"/>
              <a:t>dibaca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cepat</a:t>
            </a:r>
            <a:r>
              <a:rPr lang="en-GB" dirty="0" smtClean="0"/>
              <a:t> </a:t>
            </a:r>
            <a:r>
              <a:rPr lang="en-GB" dirty="0" err="1" smtClean="0"/>
              <a:t>dimengerti</a:t>
            </a:r>
            <a:r>
              <a:rPr lang="en-GB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6946392" cy="2209800"/>
          </a:xfrm>
        </p:spPr>
        <p:txBody>
          <a:bodyPr/>
          <a:lstStyle/>
          <a:p>
            <a:pPr algn="just"/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berantai</a:t>
            </a:r>
            <a:endParaRPr lang="en-GB" dirty="0" smtClean="0"/>
          </a:p>
          <a:p>
            <a:pPr algn="just">
              <a:buNone/>
            </a:pPr>
            <a:r>
              <a:rPr lang="en-GB" sz="2400" dirty="0" smtClean="0"/>
              <a:t>	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berantai</a:t>
            </a:r>
            <a:r>
              <a:rPr lang="en-GB" sz="2400" dirty="0" smtClean="0"/>
              <a:t> </a:t>
            </a:r>
            <a:r>
              <a:rPr lang="en-GB" sz="2400" dirty="0" err="1" smtClean="0"/>
              <a:t>hanya</a:t>
            </a:r>
            <a:r>
              <a:rPr lang="en-GB" sz="2400" dirty="0" smtClean="0"/>
              <a:t> </a:t>
            </a:r>
            <a:r>
              <a:rPr lang="en-GB" sz="2400" dirty="0" err="1" smtClean="0"/>
              <a:t>boleh</a:t>
            </a:r>
            <a:r>
              <a:rPr lang="en-GB" sz="2400" dirty="0" smtClean="0"/>
              <a:t> </a:t>
            </a:r>
            <a:r>
              <a:rPr lang="en-GB" sz="2400" dirty="0" err="1" smtClean="0"/>
              <a:t>diterapkan</a:t>
            </a:r>
            <a:r>
              <a:rPr lang="en-GB" sz="2400" dirty="0" smtClean="0"/>
              <a:t> </a:t>
            </a:r>
            <a:r>
              <a:rPr lang="en-GB" sz="2400" dirty="0" err="1" smtClean="0"/>
              <a:t>bilamana</a:t>
            </a:r>
            <a:r>
              <a:rPr lang="en-GB" sz="2400" dirty="0" smtClean="0"/>
              <a:t> </a:t>
            </a:r>
            <a:r>
              <a:rPr lang="en-GB" sz="2400" dirty="0" err="1" smtClean="0"/>
              <a:t>kemungkinan</a:t>
            </a:r>
            <a:r>
              <a:rPr lang="en-GB" sz="2400" dirty="0" smtClean="0"/>
              <a:t> </a:t>
            </a:r>
            <a:r>
              <a:rPr lang="en-GB" sz="2400" dirty="0" err="1" smtClean="0"/>
              <a:t>pengumpulan</a:t>
            </a:r>
            <a:r>
              <a:rPr lang="en-GB" sz="2400" dirty="0" smtClean="0"/>
              <a:t> </a:t>
            </a:r>
            <a:r>
              <a:rPr lang="en-GB" sz="2400" dirty="0" err="1" smtClean="0"/>
              <a:t>toleransi</a:t>
            </a:r>
            <a:r>
              <a:rPr lang="en-GB" sz="2400" dirty="0" smtClean="0"/>
              <a:t> </a:t>
            </a:r>
            <a:r>
              <a:rPr lang="en-GB" sz="2400" dirty="0" err="1" smtClean="0"/>
              <a:t>tidak</a:t>
            </a:r>
            <a:r>
              <a:rPr lang="en-GB" sz="2400" dirty="0" smtClean="0"/>
              <a:t> </a:t>
            </a:r>
            <a:r>
              <a:rPr lang="en-GB" sz="2400" dirty="0" err="1" smtClean="0"/>
              <a:t>akan</a:t>
            </a:r>
            <a:r>
              <a:rPr lang="en-GB" sz="2400" dirty="0" smtClean="0"/>
              <a:t> </a:t>
            </a:r>
            <a:r>
              <a:rPr lang="en-GB" sz="2400" dirty="0" err="1" smtClean="0"/>
              <a:t>mempengaruhi</a:t>
            </a:r>
            <a:r>
              <a:rPr lang="en-GB" sz="2400" dirty="0" smtClean="0"/>
              <a:t> </a:t>
            </a:r>
            <a:r>
              <a:rPr lang="en-GB" sz="2400" dirty="0" err="1" smtClean="0"/>
              <a:t>persyaratan</a:t>
            </a:r>
            <a:r>
              <a:rPr lang="en-GB" sz="2400" dirty="0" smtClean="0"/>
              <a:t> </a:t>
            </a:r>
            <a:r>
              <a:rPr lang="en-GB" sz="2400" dirty="0" err="1" smtClean="0"/>
              <a:t>fungsional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benda</a:t>
            </a:r>
            <a:r>
              <a:rPr lang="en-GB" sz="2400" dirty="0" smtClean="0"/>
              <a:t> </a:t>
            </a:r>
            <a:r>
              <a:rPr lang="en-GB" sz="2400" dirty="0" err="1" smtClean="0"/>
              <a:t>bersangkutan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676400" y="2895600"/>
            <a:ext cx="6248400" cy="29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685800"/>
          </a:xfrm>
        </p:spPr>
        <p:txBody>
          <a:bodyPr/>
          <a:lstStyle/>
          <a:p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kombinasi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981200" y="1600200"/>
            <a:ext cx="5867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685800"/>
          </a:xfrm>
        </p:spPr>
        <p:txBody>
          <a:bodyPr/>
          <a:lstStyle/>
          <a:p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koordinat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1371600" y="1676400"/>
            <a:ext cx="73656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Champers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1371599" y="1828800"/>
            <a:ext cx="77252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Ukuran</a:t>
            </a:r>
            <a:r>
              <a:rPr lang="en-GB" b="1" dirty="0" smtClean="0"/>
              <a:t> yang </a:t>
            </a:r>
            <a:r>
              <a:rPr lang="en-GB" b="1" dirty="0" err="1" smtClean="0"/>
              <a:t>sama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1295400"/>
          </a:xfrm>
        </p:spPr>
        <p:txBody>
          <a:bodyPr/>
          <a:lstStyle/>
          <a:p>
            <a:pPr algn="just">
              <a:buNone/>
            </a:pPr>
            <a:r>
              <a:rPr lang="en-GB" dirty="0" smtClean="0"/>
              <a:t>	</a:t>
            </a:r>
            <a:r>
              <a:rPr lang="en-GB" dirty="0" err="1" smtClean="0"/>
              <a:t>Bila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dibagi</a:t>
            </a:r>
            <a:r>
              <a:rPr lang="en-GB" dirty="0" smtClean="0"/>
              <a:t> </a:t>
            </a:r>
            <a:r>
              <a:rPr lang="en-GB" dirty="0" err="1" smtClean="0"/>
              <a:t>beberapa</a:t>
            </a:r>
            <a:r>
              <a:rPr lang="en-GB" dirty="0" smtClean="0"/>
              <a:t> </a:t>
            </a:r>
            <a:r>
              <a:rPr lang="en-GB" dirty="0" err="1" smtClean="0"/>
              <a:t>bagian</a:t>
            </a:r>
            <a:r>
              <a:rPr lang="en-GB" dirty="0" smtClean="0"/>
              <a:t> yang </a:t>
            </a:r>
            <a:r>
              <a:rPr lang="en-GB" dirty="0" err="1" smtClean="0"/>
              <a:t>sama</a:t>
            </a:r>
            <a:r>
              <a:rPr lang="en-GB" dirty="0" smtClean="0"/>
              <a:t>,  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digambarkan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981200" y="2743200"/>
            <a:ext cx="56849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jarak</a:t>
            </a:r>
            <a:r>
              <a:rPr lang="en-GB" b="1" dirty="0" smtClean="0"/>
              <a:t> yang </a:t>
            </a:r>
            <a:r>
              <a:rPr lang="en-GB" b="1" dirty="0" err="1" smtClean="0"/>
              <a:t>sama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1676400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jarak</a:t>
            </a:r>
            <a:r>
              <a:rPr lang="en-GB" sz="2400" dirty="0" smtClean="0"/>
              <a:t> yang </a:t>
            </a:r>
            <a:r>
              <a:rPr lang="en-GB" sz="2400" dirty="0" err="1" smtClean="0"/>
              <a:t>sama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beraturan</a:t>
            </a:r>
            <a:r>
              <a:rPr lang="en-GB" sz="2400" dirty="0" smtClean="0"/>
              <a:t>,  </a:t>
            </a:r>
            <a:r>
              <a:rPr lang="en-GB" sz="2400" dirty="0" err="1" smtClean="0"/>
              <a:t>dapat</a:t>
            </a:r>
            <a:r>
              <a:rPr lang="en-GB" sz="2400" dirty="0" smtClean="0"/>
              <a:t> </a:t>
            </a:r>
            <a:r>
              <a:rPr lang="en-GB" sz="2400" dirty="0" err="1" smtClean="0"/>
              <a:t>digambarkan</a:t>
            </a:r>
            <a:r>
              <a:rPr lang="en-GB" sz="2400" dirty="0" smtClean="0"/>
              <a:t> </a:t>
            </a:r>
            <a:r>
              <a:rPr lang="en-GB" sz="2400" dirty="0" err="1" smtClean="0"/>
              <a:t>seperti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a,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menghilangkan</a:t>
            </a:r>
            <a:r>
              <a:rPr lang="en-GB" sz="2400" dirty="0" smtClean="0"/>
              <a:t> </a:t>
            </a:r>
            <a:r>
              <a:rPr lang="en-GB" sz="2400" dirty="0" err="1" smtClean="0"/>
              <a:t>kekeliruan</a:t>
            </a:r>
            <a:r>
              <a:rPr lang="en-GB" sz="2400" dirty="0" smtClean="0"/>
              <a:t> </a:t>
            </a:r>
            <a:r>
              <a:rPr lang="en-GB" sz="2400" dirty="0" err="1" smtClean="0"/>
              <a:t>antara</a:t>
            </a:r>
            <a:r>
              <a:rPr lang="en-GB" sz="2400" dirty="0" smtClean="0"/>
              <a:t> </a:t>
            </a:r>
            <a:r>
              <a:rPr lang="en-GB" sz="2400" dirty="0" err="1" smtClean="0"/>
              <a:t>jarak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jumlah</a:t>
            </a:r>
            <a:r>
              <a:rPr lang="en-GB" sz="2400" dirty="0" smtClean="0"/>
              <a:t> </a:t>
            </a:r>
            <a:r>
              <a:rPr lang="en-GB" sz="2400" dirty="0" err="1" smtClean="0"/>
              <a:t>jarak</a:t>
            </a:r>
            <a:r>
              <a:rPr lang="en-GB" sz="2400" dirty="0" smtClean="0"/>
              <a:t>, </a:t>
            </a:r>
            <a:r>
              <a:rPr lang="en-GB" sz="2400" dirty="0" err="1" smtClean="0"/>
              <a:t>digambarkan</a:t>
            </a:r>
            <a:r>
              <a:rPr lang="en-GB" sz="2400" dirty="0" smtClean="0"/>
              <a:t> </a:t>
            </a:r>
            <a:r>
              <a:rPr lang="en-GB" sz="2400" dirty="0" err="1" smtClean="0"/>
              <a:t>seperti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b.</a:t>
            </a:r>
            <a:endParaRPr lang="en-US" sz="2400" dirty="0" smtClean="0"/>
          </a:p>
          <a:p>
            <a:pPr algn="just"/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lum bright="-6000" contrast="42000"/>
          </a:blip>
          <a:srcRect/>
          <a:stretch>
            <a:fillRect/>
          </a:stretch>
        </p:blipFill>
        <p:spPr bwMode="auto">
          <a:xfrm>
            <a:off x="2743200" y="2971800"/>
            <a:ext cx="4937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2667000" y="4800600"/>
            <a:ext cx="5318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Gambar</a:t>
            </a:r>
            <a:r>
              <a:rPr lang="en-GB" b="1" dirty="0" smtClean="0"/>
              <a:t> </a:t>
            </a:r>
            <a:r>
              <a:rPr lang="en-GB" b="1" dirty="0" err="1" smtClean="0"/>
              <a:t>susunan</a:t>
            </a:r>
            <a:r>
              <a:rPr lang="en-GB" b="1" dirty="0" smtClean="0"/>
              <a:t> (assembling)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946392" cy="129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400" dirty="0" err="1" smtClean="0"/>
              <a:t>Bila</a:t>
            </a:r>
            <a:r>
              <a:rPr lang="en-GB" sz="2400" dirty="0" smtClean="0"/>
              <a:t> </a:t>
            </a:r>
            <a:r>
              <a:rPr lang="en-GB" sz="2400" dirty="0" err="1" smtClean="0"/>
              <a:t>beberapa</a:t>
            </a:r>
            <a:r>
              <a:rPr lang="en-GB" sz="2400" dirty="0" smtClean="0"/>
              <a:t> </a:t>
            </a:r>
            <a:r>
              <a:rPr lang="en-GB" sz="2400" dirty="0" err="1" smtClean="0"/>
              <a:t>bagian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</a:t>
            </a:r>
            <a:r>
              <a:rPr lang="en-GB" sz="2400" dirty="0" err="1" smtClean="0"/>
              <a:t>dalam</a:t>
            </a:r>
            <a:r>
              <a:rPr lang="en-GB" sz="2400" dirty="0" smtClean="0"/>
              <a:t> </a:t>
            </a:r>
            <a:r>
              <a:rPr lang="en-GB" sz="2400" dirty="0" err="1" smtClean="0"/>
              <a:t>susunan</a:t>
            </a:r>
            <a:r>
              <a:rPr lang="en-GB" sz="2400" dirty="0" smtClean="0"/>
              <a:t>,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berhubungan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masing-masing</a:t>
            </a:r>
            <a:r>
              <a:rPr lang="en-GB" sz="2400" dirty="0" smtClean="0"/>
              <a:t> </a:t>
            </a:r>
            <a:r>
              <a:rPr lang="en-GB" sz="2400" dirty="0" err="1" smtClean="0"/>
              <a:t>bagian</a:t>
            </a:r>
            <a:r>
              <a:rPr lang="en-GB" sz="2400" dirty="0" smtClean="0"/>
              <a:t> </a:t>
            </a:r>
            <a:r>
              <a:rPr lang="en-GB" sz="2400" dirty="0" err="1" smtClean="0"/>
              <a:t>sedapat</a:t>
            </a:r>
            <a:r>
              <a:rPr lang="en-GB" sz="2400" dirty="0" smtClean="0"/>
              <a:t> </a:t>
            </a:r>
            <a:r>
              <a:rPr lang="en-GB" sz="2400" dirty="0" err="1" smtClean="0"/>
              <a:t>mungkin</a:t>
            </a:r>
            <a:r>
              <a:rPr lang="en-GB" sz="2400" dirty="0" smtClean="0"/>
              <a:t> </a:t>
            </a:r>
            <a:r>
              <a:rPr lang="en-GB" sz="2400" dirty="0" err="1" smtClean="0"/>
              <a:t>harus</a:t>
            </a:r>
            <a:r>
              <a:rPr lang="en-GB" sz="2400" dirty="0" smtClean="0"/>
              <a:t> </a:t>
            </a:r>
            <a:r>
              <a:rPr lang="en-GB" sz="2400" dirty="0" err="1" smtClean="0"/>
              <a:t>dipisahkan</a:t>
            </a:r>
            <a:endParaRPr lang="en-US" sz="24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2514600" y="2819400"/>
            <a:ext cx="5257800" cy="34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Simbol</a:t>
            </a:r>
            <a:r>
              <a:rPr lang="en-GB" b="1" dirty="0" smtClean="0"/>
              <a:t> </a:t>
            </a:r>
            <a:r>
              <a:rPr lang="en-GB" b="1" dirty="0" err="1" smtClean="0"/>
              <a:t>konus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"/>
            <a:ext cx="2022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1295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Penunjukkan</a:t>
            </a:r>
            <a:r>
              <a:rPr lang="en-GB" sz="2800" dirty="0"/>
              <a:t> </a:t>
            </a:r>
            <a:r>
              <a:rPr lang="en-GB" sz="2800" dirty="0" err="1"/>
              <a:t>ukuran</a:t>
            </a:r>
            <a:r>
              <a:rPr lang="en-GB" sz="2800" dirty="0"/>
              <a:t> </a:t>
            </a:r>
            <a:r>
              <a:rPr lang="en-GB" sz="2800" dirty="0" err="1"/>
              <a:t>konus</a:t>
            </a:r>
            <a:endParaRPr lang="en-US" sz="28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1981200" y="2057400"/>
            <a:ext cx="6248400" cy="4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b="1" i="1" dirty="0" err="1" smtClean="0"/>
              <a:t>Fungsional</a:t>
            </a:r>
            <a:r>
              <a:rPr lang="en-GB" b="1" i="1" dirty="0" smtClean="0"/>
              <a:t> </a:t>
            </a:r>
            <a:r>
              <a:rPr lang="en-GB" b="1" i="1" dirty="0" err="1" smtClean="0"/>
              <a:t>dimentions</a:t>
            </a:r>
            <a:r>
              <a:rPr lang="en-GB" b="1" i="1" dirty="0" smtClean="0"/>
              <a:t> “F</a:t>
            </a:r>
            <a:r>
              <a:rPr lang="en-GB" dirty="0" smtClean="0"/>
              <a:t>” (</a:t>
            </a:r>
            <a:r>
              <a:rPr lang="en-GB" dirty="0" err="1" smtClean="0"/>
              <a:t>ukuran</a:t>
            </a:r>
            <a:r>
              <a:rPr lang="en-GB" dirty="0" smtClean="0"/>
              <a:t> yang </a:t>
            </a:r>
            <a:r>
              <a:rPr lang="en-GB" dirty="0" err="1" smtClean="0"/>
              <a:t>berfungsi</a:t>
            </a:r>
            <a:r>
              <a:rPr lang="en-GB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yang </a:t>
            </a:r>
            <a:r>
              <a:rPr lang="en-GB" dirty="0" err="1" smtClean="0"/>
              <a:t>mempunyai</a:t>
            </a:r>
            <a:r>
              <a:rPr lang="en-GB" dirty="0" smtClean="0"/>
              <a:t> </a:t>
            </a:r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pertimbangan</a:t>
            </a:r>
            <a:r>
              <a:rPr lang="en-GB" dirty="0" smtClean="0"/>
              <a:t> </a:t>
            </a:r>
            <a:r>
              <a:rPr lang="en-GB" dirty="0" err="1" smtClean="0"/>
              <a:t>pemasangan</a:t>
            </a:r>
            <a:r>
              <a:rPr lang="en-GB" dirty="0" smtClean="0"/>
              <a:t> (assembly).</a:t>
            </a:r>
            <a:endParaRPr lang="en-US" dirty="0" smtClean="0"/>
          </a:p>
          <a:p>
            <a:pPr lvl="0"/>
            <a:r>
              <a:rPr lang="en-GB" b="1" i="1" dirty="0" smtClean="0"/>
              <a:t>Non </a:t>
            </a:r>
            <a:r>
              <a:rPr lang="en-GB" b="1" i="1" dirty="0" err="1" smtClean="0"/>
              <a:t>fungsional</a:t>
            </a:r>
            <a:r>
              <a:rPr lang="en-GB" b="1" i="1" dirty="0" smtClean="0"/>
              <a:t> </a:t>
            </a:r>
            <a:r>
              <a:rPr lang="en-GB" b="1" i="1" dirty="0" err="1" smtClean="0"/>
              <a:t>dimentions</a:t>
            </a:r>
            <a:r>
              <a:rPr lang="en-GB" dirty="0" smtClean="0"/>
              <a:t> </a:t>
            </a:r>
            <a:r>
              <a:rPr lang="en-GB" b="1" i="1" dirty="0" smtClean="0"/>
              <a:t>“NF”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yang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mempunyai</a:t>
            </a:r>
            <a:r>
              <a:rPr lang="en-GB" dirty="0" smtClean="0"/>
              <a:t> </a:t>
            </a:r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pemasangan</a:t>
            </a:r>
            <a:r>
              <a:rPr lang="en-GB" dirty="0" smtClean="0"/>
              <a:t> (assembly).</a:t>
            </a:r>
            <a:endParaRPr lang="en-US" dirty="0" smtClean="0"/>
          </a:p>
          <a:p>
            <a:pPr lvl="0"/>
            <a:r>
              <a:rPr lang="en-GB" b="1" i="1" dirty="0" smtClean="0"/>
              <a:t>Auxiliary </a:t>
            </a:r>
            <a:r>
              <a:rPr lang="en-GB" b="1" i="1" dirty="0" err="1" smtClean="0"/>
              <a:t>dimentions</a:t>
            </a:r>
            <a:r>
              <a:rPr lang="en-GB" b="1" i="1" dirty="0" smtClean="0"/>
              <a:t> “Aux”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pembantu</a:t>
            </a:r>
            <a:r>
              <a:rPr lang="en-GB" dirty="0" smtClean="0"/>
              <a:t> yang </a:t>
            </a:r>
            <a:r>
              <a:rPr lang="en-GB" dirty="0" err="1" smtClean="0"/>
              <a:t>diberikan</a:t>
            </a:r>
            <a:r>
              <a:rPr lang="en-GB" dirty="0" smtClean="0"/>
              <a:t> </a:t>
            </a:r>
            <a:r>
              <a:rPr lang="en-GB" dirty="0" err="1" smtClean="0"/>
              <a:t>tanpa</a:t>
            </a:r>
            <a:r>
              <a:rPr lang="en-GB" dirty="0" smtClean="0"/>
              <a:t> </a:t>
            </a:r>
            <a:r>
              <a:rPr lang="en-GB" dirty="0" err="1" smtClean="0"/>
              <a:t>toleransi</a:t>
            </a:r>
            <a:r>
              <a:rPr lang="en-GB" dirty="0" smtClean="0"/>
              <a:t>, </a:t>
            </a:r>
            <a:r>
              <a:rPr lang="en-GB" dirty="0" err="1" smtClean="0"/>
              <a:t>fungsinya</a:t>
            </a:r>
            <a:r>
              <a:rPr lang="en-GB" dirty="0" smtClean="0"/>
              <a:t> </a:t>
            </a:r>
            <a:r>
              <a:rPr lang="en-GB" dirty="0" err="1" smtClean="0"/>
              <a:t>hanya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informasi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6000" contrast="100000"/>
          </a:blip>
          <a:srcRect/>
          <a:stretch>
            <a:fillRect/>
          </a:stretch>
        </p:blipFill>
        <p:spPr bwMode="auto">
          <a:xfrm>
            <a:off x="1066800" y="1447800"/>
            <a:ext cx="79100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Letak-letak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95400"/>
          </a:xfrm>
        </p:spPr>
        <p:txBody>
          <a:bodyPr/>
          <a:lstStyle/>
          <a:p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kedudukan</a:t>
            </a:r>
            <a:r>
              <a:rPr lang="en-GB" sz="2400" dirty="0" smtClean="0"/>
              <a:t> </a:t>
            </a:r>
            <a:r>
              <a:rPr lang="en-GB" sz="2400" dirty="0" err="1" smtClean="0"/>
              <a:t>mendatar</a:t>
            </a:r>
            <a:r>
              <a:rPr lang="en-GB" sz="2400" dirty="0" smtClean="0"/>
              <a:t>, </a:t>
            </a:r>
            <a:r>
              <a:rPr lang="en-GB" sz="2400" dirty="0" err="1" smtClean="0"/>
              <a:t>semua</a:t>
            </a:r>
            <a:r>
              <a:rPr lang="en-GB" sz="2400" dirty="0" smtClean="0"/>
              <a:t> </a:t>
            </a:r>
            <a:r>
              <a:rPr lang="en-GB" sz="2400" dirty="0" err="1" smtClean="0"/>
              <a:t>angka</a:t>
            </a:r>
            <a:r>
              <a:rPr lang="en-GB" sz="2400" dirty="0" smtClean="0"/>
              <a:t> </a:t>
            </a:r>
            <a:r>
              <a:rPr lang="en-GB" sz="2400" dirty="0" err="1" smtClean="0"/>
              <a:t>ukuran</a:t>
            </a:r>
            <a:r>
              <a:rPr lang="en-GB" sz="2400" dirty="0" smtClean="0"/>
              <a:t> </a:t>
            </a:r>
            <a:r>
              <a:rPr lang="en-GB" sz="2400" dirty="0" err="1" smtClean="0"/>
              <a:t>harus</a:t>
            </a:r>
            <a:r>
              <a:rPr lang="en-GB" sz="2400" dirty="0" smtClean="0"/>
              <a:t> </a:t>
            </a:r>
            <a:r>
              <a:rPr lang="en-GB" sz="2400" dirty="0" err="1" smtClean="0"/>
              <a:t>diletakkan</a:t>
            </a:r>
            <a:r>
              <a:rPr lang="en-GB" sz="2400" dirty="0" smtClean="0"/>
              <a:t> </a:t>
            </a:r>
            <a:r>
              <a:rPr lang="en-GB" sz="2400" dirty="0" err="1" smtClean="0"/>
              <a:t>diatas</a:t>
            </a:r>
            <a:r>
              <a:rPr lang="en-GB" sz="2400" dirty="0" smtClean="0"/>
              <a:t> </a:t>
            </a:r>
            <a:r>
              <a:rPr lang="en-GB" sz="2400" dirty="0" err="1" smtClean="0"/>
              <a:t>garis</a:t>
            </a:r>
            <a:r>
              <a:rPr lang="en-GB" sz="2400" dirty="0" smtClean="0"/>
              <a:t> </a:t>
            </a:r>
            <a:r>
              <a:rPr lang="en-GB" sz="2400" dirty="0" err="1" smtClean="0"/>
              <a:t>penunjukkan</a:t>
            </a:r>
            <a:r>
              <a:rPr lang="en-GB" sz="2400" dirty="0" smtClean="0"/>
              <a:t>,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memutar</a:t>
            </a:r>
            <a:r>
              <a:rPr lang="en-GB" sz="2400" dirty="0" smtClean="0"/>
              <a:t> </a:t>
            </a:r>
            <a:r>
              <a:rPr lang="en-GB" sz="2400" dirty="0" err="1" smtClean="0"/>
              <a:t>kertas</a:t>
            </a:r>
            <a:r>
              <a:rPr lang="en-GB" sz="2400" dirty="0" smtClean="0"/>
              <a:t> </a:t>
            </a:r>
            <a:r>
              <a:rPr lang="en-GB" sz="2400" dirty="0" err="1" smtClean="0"/>
              <a:t>gambar</a:t>
            </a:r>
            <a:r>
              <a:rPr lang="en-GB" sz="2400" dirty="0" smtClean="0"/>
              <a:t> 90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 </a:t>
            </a:r>
            <a:r>
              <a:rPr lang="en-GB" sz="2400" dirty="0" err="1" smtClean="0"/>
              <a:t>searah</a:t>
            </a:r>
            <a:r>
              <a:rPr lang="en-GB" sz="2400" dirty="0" smtClean="0"/>
              <a:t> </a:t>
            </a:r>
            <a:r>
              <a:rPr lang="en-GB" sz="2400" dirty="0" err="1" smtClean="0"/>
              <a:t>jarum</a:t>
            </a:r>
            <a:r>
              <a:rPr lang="en-GB" sz="2400" dirty="0" smtClean="0"/>
              <a:t> jam.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58000" contrast="88000"/>
          </a:blip>
          <a:srcRect/>
          <a:stretch>
            <a:fillRect/>
          </a:stretch>
        </p:blipFill>
        <p:spPr bwMode="auto">
          <a:xfrm>
            <a:off x="1524000" y="2819400"/>
            <a:ext cx="7162800" cy="355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/>
              <a:t>Garis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pembantu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penunjukkan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ukuran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tanda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panah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huruf</a:t>
            </a:r>
            <a:r>
              <a:rPr lang="en-GB" sz="3600" b="1" dirty="0" smtClean="0"/>
              <a:t>/</a:t>
            </a:r>
            <a:r>
              <a:rPr lang="en-GB" sz="3600" b="1" dirty="0" err="1" smtClean="0"/>
              <a:t>angka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dihubungkan</a:t>
            </a:r>
            <a:r>
              <a:rPr lang="en-GB" dirty="0" smtClean="0"/>
              <a:t> </a:t>
            </a:r>
            <a:r>
              <a:rPr lang="en-GB" dirty="0" err="1" smtClean="0"/>
              <a:t>diantara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pembantu</a:t>
            </a:r>
            <a:r>
              <a:rPr lang="en-GB" dirty="0" smtClean="0"/>
              <a:t> yang </a:t>
            </a:r>
            <a:r>
              <a:rPr lang="en-GB" dirty="0" err="1" smtClean="0"/>
              <a:t>masing-masing</a:t>
            </a:r>
            <a:r>
              <a:rPr lang="en-GB" dirty="0" smtClean="0"/>
              <a:t> </a:t>
            </a:r>
            <a:r>
              <a:rPr lang="en-GB" dirty="0" err="1" smtClean="0"/>
              <a:t>digambarkan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tipis</a:t>
            </a:r>
            <a:r>
              <a:rPr lang="en-GB" dirty="0" smtClean="0"/>
              <a:t>.</a:t>
            </a:r>
            <a:endParaRPr lang="en-US" dirty="0" smtClean="0"/>
          </a:p>
          <a:p>
            <a:pPr lvl="0"/>
            <a:r>
              <a:rPr lang="en-GB" dirty="0" err="1" smtClean="0"/>
              <a:t>Angka-angka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diletakkan</a:t>
            </a:r>
            <a:r>
              <a:rPr lang="en-GB" dirty="0" smtClean="0"/>
              <a:t> </a:t>
            </a:r>
            <a:r>
              <a:rPr lang="en-GB" dirty="0" err="1" smtClean="0"/>
              <a:t>kira-kira</a:t>
            </a:r>
            <a:r>
              <a:rPr lang="en-GB" dirty="0" smtClean="0"/>
              <a:t> </a:t>
            </a:r>
            <a:r>
              <a:rPr lang="en-GB" dirty="0" err="1" smtClean="0"/>
              <a:t>ditengah-tengah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penunjukkan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besarnya</a:t>
            </a:r>
            <a:r>
              <a:rPr lang="en-GB" dirty="0" smtClean="0"/>
              <a:t> </a:t>
            </a:r>
            <a:r>
              <a:rPr lang="en-GB" dirty="0" err="1" smtClean="0"/>
              <a:t>disesuaikan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.</a:t>
            </a:r>
            <a:endParaRPr lang="en-US" dirty="0" smtClean="0"/>
          </a:p>
          <a:p>
            <a:pPr lvl="0"/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 smtClean="0"/>
              <a:t>kepala</a:t>
            </a:r>
            <a:r>
              <a:rPr lang="en-GB" dirty="0" smtClean="0"/>
              <a:t> </a:t>
            </a:r>
            <a:r>
              <a:rPr lang="en-GB" dirty="0" err="1" smtClean="0"/>
              <a:t>panah</a:t>
            </a:r>
            <a:r>
              <a:rPr lang="en-GB" dirty="0" smtClean="0"/>
              <a:t> </a:t>
            </a:r>
            <a:r>
              <a:rPr lang="en-GB" dirty="0" err="1" smtClean="0"/>
              <a:t>digambar</a:t>
            </a:r>
            <a:r>
              <a:rPr lang="en-GB" dirty="0" smtClean="0"/>
              <a:t> </a:t>
            </a:r>
            <a:r>
              <a:rPr lang="en-GB" dirty="0" err="1" smtClean="0"/>
              <a:t>sampai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pembantu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besarnya</a:t>
            </a:r>
            <a:r>
              <a:rPr lang="en-GB" dirty="0" smtClean="0"/>
              <a:t> </a:t>
            </a:r>
            <a:r>
              <a:rPr lang="en-GB" dirty="0" err="1" smtClean="0"/>
              <a:t>disesuaikan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tebal</a:t>
            </a:r>
            <a:r>
              <a:rPr lang="en-GB" dirty="0" smtClean="0"/>
              <a:t> </a:t>
            </a:r>
            <a:r>
              <a:rPr lang="en-GB" dirty="0" err="1" smtClean="0"/>
              <a:t>garis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80000" contrast="100000"/>
          </a:blip>
          <a:srcRect/>
          <a:stretch>
            <a:fillRect/>
          </a:stretch>
        </p:blipFill>
        <p:spPr bwMode="auto">
          <a:xfrm>
            <a:off x="1219200" y="1524000"/>
            <a:ext cx="76809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Penunjukkan</a:t>
            </a:r>
            <a:r>
              <a:rPr lang="en-GB" b="1" dirty="0" smtClean="0"/>
              <a:t> </a:t>
            </a:r>
            <a:r>
              <a:rPr lang="en-GB" b="1" dirty="0" err="1" smtClean="0"/>
              <a:t>ukuran</a:t>
            </a:r>
            <a:r>
              <a:rPr lang="en-GB" b="1" dirty="0" smtClean="0"/>
              <a:t> </a:t>
            </a:r>
            <a:r>
              <a:rPr lang="en-GB" b="1" dirty="0" err="1" smtClean="0"/>
              <a:t>dengan</a:t>
            </a:r>
            <a:r>
              <a:rPr lang="en-GB" b="1" dirty="0" smtClean="0"/>
              <a:t> </a:t>
            </a:r>
            <a:r>
              <a:rPr lang="en-GB" b="1" dirty="0" err="1" smtClean="0"/>
              <a:t>satuan</a:t>
            </a:r>
            <a:r>
              <a:rPr lang="en-GB" b="1" dirty="0" smtClean="0"/>
              <a:t> </a:t>
            </a:r>
            <a:r>
              <a:rPr lang="en-GB" b="1" dirty="0" err="1" smtClean="0"/>
              <a:t>berbeda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66000" contrast="100000"/>
          </a:blip>
          <a:srcRect/>
          <a:stretch>
            <a:fillRect/>
          </a:stretch>
        </p:blipFill>
        <p:spPr bwMode="auto">
          <a:xfrm>
            <a:off x="1676400" y="1905000"/>
            <a:ext cx="5562600" cy="40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555</Words>
  <Application>Microsoft Office PowerPoint</Application>
  <PresentationFormat>On-screen Show (4:3)</PresentationFormat>
  <Paragraphs>69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Slide 1</vt:lpstr>
      <vt:lpstr>Pendahuluan</vt:lpstr>
      <vt:lpstr>Prinsip-prinsip penunjukkan ukuran</vt:lpstr>
      <vt:lpstr>Slide 4</vt:lpstr>
      <vt:lpstr>Slide 5</vt:lpstr>
      <vt:lpstr>Letak-letak ukuran</vt:lpstr>
      <vt:lpstr>Garis pembantu penunjukkan ukuran, tanda panah, huruf/angka</vt:lpstr>
      <vt:lpstr>Slide 8</vt:lpstr>
      <vt:lpstr>Penunjukkan ukuran dengan satuan berbeda</vt:lpstr>
      <vt:lpstr>Letak garis penunjukan ukuran</vt:lpstr>
      <vt:lpstr>Penunjukan ukuran jarak lubang</vt:lpstr>
      <vt:lpstr>Penunjukkan ukuran ulir</vt:lpstr>
      <vt:lpstr>Ukuran pembantu</vt:lpstr>
      <vt:lpstr>Slide 14</vt:lpstr>
      <vt:lpstr>Penunjukkan ukuran pada sudut yang beradius dan diluruskan</vt:lpstr>
      <vt:lpstr>Perpanjangan garis penunjukkan ukuran</vt:lpstr>
      <vt:lpstr>Penunjukkan busur</vt:lpstr>
      <vt:lpstr>Penunjukkan benda simetris</vt:lpstr>
      <vt:lpstr>Penunjukkan radius</vt:lpstr>
      <vt:lpstr>Titik sebagai pengganti anak panah</vt:lpstr>
      <vt:lpstr>Ukuran bagian yang tidak ada skala sebenarnya </vt:lpstr>
      <vt:lpstr>Peletakkan angka ukuran</vt:lpstr>
      <vt:lpstr>Penunjukkan huruf dan simbol</vt:lpstr>
      <vt:lpstr>Slide 24</vt:lpstr>
      <vt:lpstr>Slide 25</vt:lpstr>
      <vt:lpstr>Slide 26</vt:lpstr>
      <vt:lpstr>Slide 27</vt:lpstr>
      <vt:lpstr>Penunjukkan khusus</vt:lpstr>
      <vt:lpstr>Susunan Ukuran</vt:lpstr>
      <vt:lpstr>Slide 30</vt:lpstr>
      <vt:lpstr>Slide 31</vt:lpstr>
      <vt:lpstr>Slide 32</vt:lpstr>
      <vt:lpstr>Penunjukkan Champers</vt:lpstr>
      <vt:lpstr>Ukuran yang sama</vt:lpstr>
      <vt:lpstr>Penunjukkan jarak yang sama</vt:lpstr>
      <vt:lpstr>Gambar susunan (assembling)</vt:lpstr>
      <vt:lpstr>Simbol konus</vt:lpstr>
    </vt:vector>
  </TitlesOfParts>
  <Company>Heaven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Name Here</dc:creator>
  <cp:lastModifiedBy>Agus Nur Fitriono</cp:lastModifiedBy>
  <cp:revision>17</cp:revision>
  <dcterms:created xsi:type="dcterms:W3CDTF">2010-01-06T15:20:20Z</dcterms:created>
  <dcterms:modified xsi:type="dcterms:W3CDTF">2013-11-13T05:04:44Z</dcterms:modified>
</cp:coreProperties>
</file>