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6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D8D186-61B8-47BC-A35B-0C240C5F79FA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EC7EE1-7421-43B0-BA12-8A40BBA7D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SIMBOL-SIMBOL KOMPONEN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OLEH: SARJIYANA</a:t>
            </a:r>
            <a:endParaRPr lang="en-US" sz="1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Beberapa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penamaan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katup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447799"/>
            <a:ext cx="2286000" cy="154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2438400" cy="155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581400"/>
            <a:ext cx="342900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581400"/>
            <a:ext cx="315594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Metode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aktuasi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914400"/>
          <a:ext cx="7086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Mekanikal</a:t>
                      </a:r>
                      <a:endParaRPr lang="en-US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manual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Tombol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tuas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tuas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deten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Pedal kaki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kembali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tengah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rol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idle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0"/>
            <a:ext cx="674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133599"/>
            <a:ext cx="685800" cy="46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8710" y="2667000"/>
            <a:ext cx="7200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3270813"/>
            <a:ext cx="1828800" cy="46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3810000"/>
            <a:ext cx="674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4419600"/>
            <a:ext cx="674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72199" y="5029200"/>
            <a:ext cx="176022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29200" y="5486400"/>
            <a:ext cx="762000" cy="51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0" y="6095999"/>
            <a:ext cx="762000" cy="51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304800"/>
          <a:ext cx="7467600" cy="609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429000"/>
              </a:tblGrid>
              <a:tr h="67159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Pneumatik</a:t>
                      </a:r>
                      <a:endParaRPr lang="en-US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671593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Aktuasi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langsung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pneumatik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232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Aktuasi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langsung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Pneumatik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(pilot)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1593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kembali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1593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Listrik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1593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selenoid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tunggal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1593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selenoid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1593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Kombinasi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1593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Selenoid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pilot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tambahan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manual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38087"/>
            <a:ext cx="838200" cy="4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752600"/>
            <a:ext cx="1371600" cy="51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438400"/>
            <a:ext cx="92011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3775129"/>
            <a:ext cx="838200" cy="56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4495800"/>
            <a:ext cx="205359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5715000"/>
            <a:ext cx="257365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Katup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arah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turunannya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Katup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kontrol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aliran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990600"/>
          <a:ext cx="7467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429000"/>
              </a:tblGrid>
              <a:tr h="67056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check valve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check valve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pegas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balik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fungsi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“ATAU”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fungsi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“DAN”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pembuang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cepat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4953000"/>
          <a:ext cx="74676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429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mampu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diatur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143000"/>
            <a:ext cx="164522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752600"/>
            <a:ext cx="233795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362200"/>
            <a:ext cx="1219200" cy="62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733800"/>
            <a:ext cx="1219200" cy="62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2895600"/>
            <a:ext cx="14516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7999" y="4953000"/>
            <a:ext cx="1113817" cy="68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81600" y="5586012"/>
            <a:ext cx="1219200" cy="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Katup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tekanan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066800"/>
          <a:ext cx="79248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3429000"/>
              </a:tblGrid>
              <a:tr h="9550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pengatur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mampu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diatur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jenis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non relief valve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9550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pengatur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mampu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diatur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jenis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relief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beban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berlebih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dilepaskan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9550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saklar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sumber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luar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9550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saklar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segaris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513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saklar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kombinasi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066800"/>
            <a:ext cx="914400" cy="101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96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057400"/>
            <a:ext cx="105936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971800"/>
            <a:ext cx="124264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4953000"/>
            <a:ext cx="250619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Actuator linier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914400"/>
          <a:ext cx="7772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7031"/>
                <a:gridCol w="3365369"/>
              </a:tblGrid>
              <a:tr h="9144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Silinder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tunggal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Silinder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Silinder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batang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piston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sisi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Silinder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bantalan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tetap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Silinder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bantalan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tunggal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mampu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diatur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Silinder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bantalan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ganda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mampu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diatur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990600"/>
            <a:ext cx="146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905000"/>
            <a:ext cx="1447800" cy="75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819400"/>
            <a:ext cx="2174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733800"/>
            <a:ext cx="1460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4648200"/>
            <a:ext cx="16065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799" y="5562600"/>
            <a:ext cx="239818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Gerakan</a:t>
            </a:r>
            <a:r>
              <a:rPr lang="en-US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putar</a:t>
            </a:r>
            <a:endParaRPr lang="en-US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397000"/>
          <a:ext cx="75438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3048000"/>
              </a:tblGrid>
              <a:tr h="117475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Motor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putaran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kapasitas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tetap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7475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Motor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putaran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kapasitas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dapat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diatur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7475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Motor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putaran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kapasitas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bervariasi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7475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Aktuator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putar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lintasan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terbatas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putaran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447800"/>
            <a:ext cx="91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667000"/>
            <a:ext cx="91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810000"/>
            <a:ext cx="91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5105400"/>
            <a:ext cx="148492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Simbol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pelengkap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142998"/>
          <a:ext cx="7620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Saluran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pembuangan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Saluran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pembuangan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sambungan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ulir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Peredam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Sambungan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garis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tetap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Sambungan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silang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tersambung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Alat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ukur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Indikator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visual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399" y="1962149"/>
            <a:ext cx="762001" cy="62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291590"/>
            <a:ext cx="83820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3738" y="2819400"/>
            <a:ext cx="143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602892"/>
            <a:ext cx="928577" cy="51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4191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4953000"/>
            <a:ext cx="533400" cy="70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81600" y="5943600"/>
            <a:ext cx="514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pneumatik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66688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pneumatik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tingkatan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mencerminkan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sinyal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66688" indent="0"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sinyal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981200"/>
            <a:ext cx="2819400" cy="46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Struktur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sistem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Tingkatan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pneumatik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03275" lvl="1" indent="-411163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(energy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suppley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03275" lvl="1" indent="-411163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(sensor)</a:t>
            </a:r>
          </a:p>
          <a:p>
            <a:pPr marL="803275" lvl="1" indent="-411163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pengelola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prosesor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03275" lvl="1" indent="-411163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(working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29540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Simbol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Uraian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01000" cy="4495800"/>
          </a:xfrm>
        </p:spPr>
        <p:txBody>
          <a:bodyPr anchor="t"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Pengembangan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pneumatic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dibantu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seragam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rangkaian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Simbol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tiap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mencirikan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indent="401638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Fungsi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indent="401638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pengaktifan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pengembalian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indent="401638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lubang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indent="401638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posisi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kontak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indent="401638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Prinsip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umum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indent="401638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Gambaran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sederhana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aliran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sinyal</a:t>
            </a:r>
            <a:endParaRPr lang="en-US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Elemen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66800"/>
            <a:ext cx="6781800" cy="551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6096000"/>
          </a:xfrm>
        </p:spPr>
        <p:txBody>
          <a:bodyPr/>
          <a:lstStyle/>
          <a:p>
            <a:pPr marL="111125" indent="-1588">
              <a:buNone/>
            </a:pPr>
            <a:r>
              <a:rPr lang="en-US" dirty="0" smtClean="0">
                <a:solidFill>
                  <a:srgbClr val="0070C0"/>
                </a:solidFill>
              </a:rPr>
              <a:t>Diagram </a:t>
            </a:r>
            <a:r>
              <a:rPr lang="en-US" dirty="0" err="1" smtClean="0">
                <a:solidFill>
                  <a:srgbClr val="0070C0"/>
                </a:solidFill>
              </a:rPr>
              <a:t>rangkaian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elemen-elemen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2094" y="1752600"/>
            <a:ext cx="7131306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Simbol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menjelaskan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ciri-ciri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dimensi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komponen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konstruksinya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biaya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Disain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arah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saluran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Detail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komponen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sambungan-sambungan</a:t>
            </a:r>
            <a:endParaRPr lang="en-US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Pasokan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Simbol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pengadaan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udara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bertekanan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590800"/>
          <a:ext cx="7239000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5400"/>
                <a:gridCol w="2336800"/>
                <a:gridCol w="2336800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Kompresor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kapasitas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tetap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Tangki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667000"/>
            <a:ext cx="762000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114800"/>
            <a:ext cx="1656616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Peralatan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pelayanan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447800"/>
          <a:ext cx="7315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Filter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Separasi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filtrasi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partikel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Pemisah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air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Pemisah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air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parsial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Pelumas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terukur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melalui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fluida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Pengaturan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relief valve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752600"/>
            <a:ext cx="1828800" cy="69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876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819400"/>
            <a:ext cx="140153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5664" y="3810000"/>
            <a:ext cx="140153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371600"/>
          <a:ext cx="7315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438400"/>
                <a:gridCol w="33528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Unit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pelayanan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Filter</a:t>
                      </a: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Pengatur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Alat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ukur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Pelumas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Penyederhanaan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unit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pelayanan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Sumber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599" y="1447800"/>
            <a:ext cx="311727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810000"/>
            <a:ext cx="1295400" cy="71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029200"/>
            <a:ext cx="838200" cy="51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Katup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Kontrol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arah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pembentukan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simbol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447800"/>
          <a:ext cx="68580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390900"/>
              </a:tblGrid>
              <a:tr h="9855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pensaklaran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diwakili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kotak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kotak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menunjukkan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pensaklaran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Garis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penunjukkan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lintasan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menunjukkan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tutup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ditunjukkan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kotak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garis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blok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Sambungan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saluran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masukan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keluaran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ditunjukkan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garis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diluar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kotak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digambar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awal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7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667000"/>
            <a:ext cx="780564" cy="40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667000"/>
            <a:ext cx="1524000" cy="41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3657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4648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5486400"/>
            <a:ext cx="914400" cy="74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Katup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kontrol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arah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saluran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posisi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066800"/>
          <a:ext cx="73152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9271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2/2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3/2 normal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tertutup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3/2 normal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terbuka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4/2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5/2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5/3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tengah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tertutup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7292" y="1295400"/>
            <a:ext cx="994508" cy="51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049780"/>
            <a:ext cx="914400" cy="84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2943225"/>
            <a:ext cx="95345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4038600"/>
            <a:ext cx="103944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4953000"/>
            <a:ext cx="129930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5715000"/>
            <a:ext cx="166407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Sistem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penomoran</a:t>
            </a:r>
            <a:r>
              <a:rPr lang="en-US" sz="2000" dirty="0" smtClean="0">
                <a:solidFill>
                  <a:srgbClr val="0070C0"/>
                </a:solidFill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</a:rPr>
              <a:t>digunakan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menandai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Katup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Kontrol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Arah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sesuai</a:t>
            </a:r>
            <a:r>
              <a:rPr lang="en-US" sz="2000" dirty="0" smtClean="0">
                <a:solidFill>
                  <a:srgbClr val="0070C0"/>
                </a:solidFill>
              </a:rPr>
              <a:t> DIN ISO 5599 (Draft)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295400"/>
          <a:ext cx="7162800" cy="534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006600"/>
                <a:gridCol w="21844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Lubang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sambungan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ISO 5599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Sistem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huruf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Lubang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tekanan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(input)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Lubang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pembuangan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3/2)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Lubang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pembuangan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5,3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R,S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5/2)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Keluaran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2,4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A,B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Saluran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pengaktifan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Membuka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3/2)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Membuka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5/2)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Membuka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5/2)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Menutup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aliran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Y,Z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7567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Pilot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udara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tambahan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81,91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Pz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608</TotalTime>
  <Words>609</Words>
  <Application>Microsoft Office PowerPoint</Application>
  <PresentationFormat>On-screen Show (4:3)</PresentationFormat>
  <Paragraphs>160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SIMBOL-SIMBOL KOMPONEN</vt:lpstr>
      <vt:lpstr>Simbol dan Uraian Komponen</vt:lpstr>
      <vt:lpstr>Slide 3</vt:lpstr>
      <vt:lpstr>Simbol dari pengadaan udara bertekanan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Heaven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Simbol dan Uraian Komponen</dc:title>
  <dc:creator>Your Name Here</dc:creator>
  <cp:lastModifiedBy>Your Name Here</cp:lastModifiedBy>
  <cp:revision>63</cp:revision>
  <dcterms:created xsi:type="dcterms:W3CDTF">2010-02-24T15:26:09Z</dcterms:created>
  <dcterms:modified xsi:type="dcterms:W3CDTF">2010-03-29T01:21:09Z</dcterms:modified>
</cp:coreProperties>
</file>