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D16EDB-D502-4246-8258-FEA8253CECB4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E55AC1-5D08-44AB-A500-34CF93E33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OLEH: SARJIYANA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JARINGAN-JARINGAN DASAR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>
            <a:normAutofit/>
          </a:bodyPr>
          <a:lstStyle/>
          <a:p>
            <a:pPr algn="just"/>
            <a:r>
              <a:rPr lang="id-ID" sz="2400" b="1" dirty="0" smtClean="0"/>
              <a:t>Pengembalian secara otomatis dari silinder kerja ganda dengan menggunakan switch pembatas</a:t>
            </a:r>
          </a:p>
          <a:p>
            <a:pPr algn="just"/>
            <a:r>
              <a:rPr lang="id-ID" sz="2000" dirty="0" smtClean="0"/>
              <a:t>Setelah mencapai akhir posisi depan, torak dari silinder kerja ganda kembali sendirinya, dengan catatan tombol yang memulai gerak maju tidak di tekan lama.</a:t>
            </a:r>
            <a:endParaRPr lang="id-ID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667000"/>
            <a:ext cx="3581400" cy="37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SOAL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err="1" smtClean="0"/>
              <a:t>Sebuah</a:t>
            </a:r>
            <a:r>
              <a:rPr lang="en-US" sz="2200" dirty="0" smtClean="0"/>
              <a:t> SAC </a:t>
            </a:r>
            <a:r>
              <a:rPr lang="en-US" sz="2200" dirty="0" err="1" smtClean="0"/>
              <a:t>dilengkapi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buah</a:t>
            </a:r>
            <a:r>
              <a:rPr lang="en-US" sz="2200" dirty="0" smtClean="0"/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3/2,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 </a:t>
            </a:r>
            <a:r>
              <a:rPr lang="en-US" sz="2200" dirty="0" err="1" smtClean="0"/>
              <a:t>dikontrol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SAC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keluar</a:t>
            </a:r>
            <a:r>
              <a:rPr lang="en-US" sz="2200" dirty="0" smtClean="0"/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err="1" smtClean="0"/>
              <a:t>Sebuah</a:t>
            </a:r>
            <a:r>
              <a:rPr lang="en-US" sz="2200" dirty="0" smtClean="0"/>
              <a:t> SAC </a:t>
            </a:r>
            <a:r>
              <a:rPr lang="en-US" sz="2200" dirty="0" err="1" smtClean="0"/>
              <a:t>dilengkapi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empat</a:t>
            </a:r>
            <a:r>
              <a:rPr lang="en-US" sz="2200" dirty="0" smtClean="0"/>
              <a:t> </a:t>
            </a:r>
            <a:r>
              <a:rPr lang="en-US" sz="2200" dirty="0" err="1" smtClean="0"/>
              <a:t>buah</a:t>
            </a:r>
            <a:r>
              <a:rPr lang="en-US" sz="2200" dirty="0" smtClean="0"/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3/2,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 </a:t>
            </a:r>
            <a:r>
              <a:rPr lang="en-US" sz="2200" dirty="0" err="1" smtClean="0"/>
              <a:t>dikontrol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SAC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keluar</a:t>
            </a:r>
            <a:r>
              <a:rPr lang="en-US" sz="2200" dirty="0" smtClean="0"/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err="1" smtClean="0"/>
              <a:t>Sebuah</a:t>
            </a:r>
            <a:r>
              <a:rPr lang="en-US" sz="2200" dirty="0" smtClean="0"/>
              <a:t> SAC </a:t>
            </a:r>
            <a:r>
              <a:rPr lang="en-US" sz="2200" dirty="0" err="1" smtClean="0"/>
              <a:t>dilengkapi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buah</a:t>
            </a:r>
            <a:r>
              <a:rPr lang="en-US" sz="2200" dirty="0" smtClean="0"/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3/2,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minimal </a:t>
            </a:r>
            <a:r>
              <a:rPr lang="en-US" sz="2200" dirty="0" err="1" smtClean="0">
                <a:solidFill>
                  <a:srgbClr val="00B050"/>
                </a:solidFill>
              </a:rPr>
              <a:t>dua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buah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 </a:t>
            </a:r>
            <a:r>
              <a:rPr lang="en-US" sz="2200" dirty="0" err="1" smtClean="0"/>
              <a:t>dikontrol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SAC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keluar</a:t>
            </a:r>
            <a:r>
              <a:rPr lang="en-US" sz="2200" dirty="0" smtClean="0"/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err="1" smtClean="0"/>
              <a:t>Sebuah</a:t>
            </a:r>
            <a:r>
              <a:rPr lang="en-US" sz="2200" dirty="0" smtClean="0"/>
              <a:t> SAC </a:t>
            </a:r>
            <a:r>
              <a:rPr lang="en-US" sz="2200" dirty="0" err="1" smtClean="0"/>
              <a:t>dilengkapi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empat</a:t>
            </a:r>
            <a:r>
              <a:rPr lang="en-US" sz="2200" dirty="0" smtClean="0"/>
              <a:t> </a:t>
            </a:r>
            <a:r>
              <a:rPr lang="en-US" sz="2200" dirty="0" err="1" smtClean="0"/>
              <a:t>buah</a:t>
            </a:r>
            <a:r>
              <a:rPr lang="en-US" sz="2200" dirty="0" smtClean="0"/>
              <a:t> </a:t>
            </a:r>
            <a:r>
              <a:rPr lang="en-US" sz="2200" dirty="0" err="1" smtClean="0"/>
              <a:t>katup</a:t>
            </a:r>
            <a:r>
              <a:rPr lang="en-US" sz="2200" dirty="0" smtClean="0"/>
              <a:t> 3/2,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minimal </a:t>
            </a:r>
            <a:r>
              <a:rPr lang="en-US" sz="2200" dirty="0" err="1" smtClean="0">
                <a:solidFill>
                  <a:srgbClr val="00B050"/>
                </a:solidFill>
              </a:rPr>
              <a:t>tiga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buah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/>
              <a:t>3/2 </a:t>
            </a:r>
            <a:r>
              <a:rPr lang="en-US" sz="2200" dirty="0" err="1" smtClean="0"/>
              <a:t>dikontrol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SAC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keluar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3500" dirty="0" smtClean="0"/>
              <a:t>TUGAS</a:t>
            </a:r>
          </a:p>
          <a:p>
            <a:pPr marL="346075" lvl="1" indent="-346075">
              <a:spcBef>
                <a:spcPts val="0"/>
              </a:spcBef>
              <a:buFont typeface="Wingdings" pitchFamily="2" charset="2"/>
              <a:buChar char="v"/>
            </a:pPr>
            <a:r>
              <a:rPr lang="en-US" sz="2200" dirty="0" err="1" smtClean="0"/>
              <a:t>Buatlah</a:t>
            </a:r>
            <a:r>
              <a:rPr lang="en-US" sz="2200" dirty="0" smtClean="0"/>
              <a:t> </a:t>
            </a:r>
            <a:r>
              <a:rPr lang="en-US" sz="2200" dirty="0" err="1" smtClean="0"/>
              <a:t>desain</a:t>
            </a:r>
            <a:r>
              <a:rPr lang="en-US" sz="2200" dirty="0" smtClean="0"/>
              <a:t> diagram </a:t>
            </a:r>
            <a:r>
              <a:rPr lang="en-US" sz="2200" dirty="0" err="1" smtClean="0"/>
              <a:t>rangkaiannya</a:t>
            </a:r>
            <a:endParaRPr lang="en-US" sz="2200" dirty="0" smtClean="0"/>
          </a:p>
          <a:p>
            <a:pPr marL="346075" lvl="1" indent="-346075">
              <a:spcBef>
                <a:spcPts val="0"/>
              </a:spcBef>
              <a:buFont typeface="Wingdings" pitchFamily="2" charset="2"/>
              <a:buChar char="v"/>
            </a:pP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simbol</a:t>
            </a:r>
            <a:r>
              <a:rPr lang="en-US" sz="2200" dirty="0" smtClean="0"/>
              <a:t>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, </a:t>
            </a:r>
            <a:r>
              <a:rPr lang="en-US" sz="2200" dirty="0" err="1" smtClean="0"/>
              <a:t>katup</a:t>
            </a:r>
            <a:r>
              <a:rPr lang="en-US" sz="2200" dirty="0" smtClean="0"/>
              <a:t>, hose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komponen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</a:t>
            </a:r>
          </a:p>
          <a:p>
            <a:pPr marL="346075" lvl="1" indent="-346075">
              <a:spcBef>
                <a:spcPts val="0"/>
              </a:spcBef>
              <a:buFont typeface="Wingdings" pitchFamily="2" charset="2"/>
              <a:buChar char="v"/>
            </a:pPr>
            <a:r>
              <a:rPr lang="en-US" sz="2200" dirty="0" err="1" smtClean="0"/>
              <a:t>Buatlah</a:t>
            </a:r>
            <a:r>
              <a:rPr lang="en-US" sz="2200" dirty="0" smtClean="0"/>
              <a:t> </a:t>
            </a:r>
            <a:r>
              <a:rPr lang="en-US" sz="2200" dirty="0" err="1" smtClean="0"/>
              <a:t>rangkaiannya</a:t>
            </a:r>
            <a:r>
              <a:rPr lang="en-US" sz="2200" dirty="0" smtClean="0"/>
              <a:t>.</a:t>
            </a:r>
          </a:p>
          <a:p>
            <a:pPr marL="346075" lvl="1" indent="-346075">
              <a:spcBef>
                <a:spcPts val="0"/>
              </a:spcBef>
              <a:buFont typeface="Wingdings" pitchFamily="2" charset="2"/>
              <a:buChar char="v"/>
            </a:pPr>
            <a:r>
              <a:rPr lang="en-US" sz="2200" dirty="0" err="1" smtClean="0"/>
              <a:t>Buatlah</a:t>
            </a:r>
            <a:r>
              <a:rPr lang="en-US" sz="2200" dirty="0" smtClean="0"/>
              <a:t> </a:t>
            </a:r>
            <a:r>
              <a:rPr lang="en-US" sz="2200" dirty="0" err="1" smtClean="0"/>
              <a:t>analisa</a:t>
            </a:r>
            <a:r>
              <a:rPr lang="en-US" sz="2200" dirty="0" smtClean="0"/>
              <a:t> </a:t>
            </a:r>
            <a:r>
              <a:rPr lang="en-US" sz="2200" dirty="0" err="1" smtClean="0"/>
              <a:t>aliran</a:t>
            </a:r>
            <a:r>
              <a:rPr lang="en-US" sz="2200" dirty="0" smtClean="0"/>
              <a:t> </a:t>
            </a:r>
            <a:r>
              <a:rPr lang="en-US" sz="2200" dirty="0" err="1" smtClean="0"/>
              <a:t>fluida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rangkaian</a:t>
            </a:r>
            <a:r>
              <a:rPr lang="en-US" sz="2200" dirty="0" smtClean="0"/>
              <a:t> </a:t>
            </a:r>
            <a:r>
              <a:rPr lang="en-US" sz="2200" dirty="0" err="1" smtClean="0"/>
              <a:t>saudara</a:t>
            </a:r>
            <a:r>
              <a:rPr lang="en-US" sz="2200" dirty="0" smtClean="0"/>
              <a:t>.</a:t>
            </a:r>
          </a:p>
          <a:p>
            <a:pPr marL="346075" lvl="1" indent="-346075">
              <a:spcBef>
                <a:spcPts val="0"/>
              </a:spcBef>
              <a:buFont typeface="Wingdings" pitchFamily="2" charset="2"/>
              <a:buChar char="v"/>
            </a:pPr>
            <a:r>
              <a:rPr lang="en-US" sz="2200" dirty="0" err="1" smtClean="0"/>
              <a:t>Tulislah</a:t>
            </a:r>
            <a:r>
              <a:rPr lang="en-US" sz="2200" dirty="0" smtClean="0"/>
              <a:t> </a:t>
            </a:r>
            <a:r>
              <a:rPr lang="en-US" sz="2200" dirty="0" err="1" smtClean="0"/>
              <a:t>laporan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 </a:t>
            </a:r>
            <a:r>
              <a:rPr lang="en-US" sz="2200" dirty="0" err="1" smtClean="0"/>
              <a:t>mahasiswa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. </a:t>
            </a:r>
          </a:p>
          <a:p>
            <a:pPr marL="346075" lvl="1" indent="-346075">
              <a:spcBef>
                <a:spcPts val="0"/>
              </a:spcBef>
              <a:buFont typeface="Wingdings" pitchFamily="2" charset="2"/>
              <a:buChar char="v"/>
            </a:pPr>
            <a:r>
              <a:rPr lang="en-US" sz="2200" dirty="0" err="1" smtClean="0"/>
              <a:t>Kumpulkan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praktikum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berikutnya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Pengontrol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silinder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tunggal</a:t>
            </a:r>
            <a:r>
              <a:rPr lang="id-ID" sz="2400" b="1" dirty="0" smtClean="0"/>
              <a:t> (SAC)</a:t>
            </a:r>
            <a:endParaRPr lang="en-US" sz="2400" b="1" dirty="0" smtClean="0"/>
          </a:p>
          <a:p>
            <a:pPr indent="3175" algn="just">
              <a:spcBef>
                <a:spcPts val="0"/>
              </a:spcBef>
              <a:buNone/>
            </a:pPr>
            <a:r>
              <a:rPr lang="en-US" sz="2400" dirty="0" err="1" smtClean="0"/>
              <a:t>Torak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silinder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melepaskan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</a:t>
            </a:r>
            <a:r>
              <a:rPr lang="en-US" sz="2400" dirty="0" err="1" smtClean="0"/>
              <a:t>silinder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438400"/>
            <a:ext cx="2971800" cy="3730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Pengontrolan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katup</a:t>
            </a:r>
            <a:r>
              <a:rPr lang="en-US" sz="2400" b="1" dirty="0" smtClean="0"/>
              <a:t> shuttle</a:t>
            </a:r>
          </a:p>
          <a:p>
            <a:pPr indent="3175" algn="just">
              <a:spcBef>
                <a:spcPts val="0"/>
              </a:spcBef>
              <a:buNone/>
            </a:pP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maju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silinder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81200"/>
            <a:ext cx="3810000" cy="408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Pengaturan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Silinder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Tunggal</a:t>
            </a:r>
          </a:p>
          <a:p>
            <a:pPr indent="3175">
              <a:spcBef>
                <a:spcPts val="0"/>
              </a:spcBef>
              <a:buNone/>
            </a:pP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torak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silinder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disetel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maju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281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133600"/>
            <a:ext cx="274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400" b="1" dirty="0" err="1" smtClean="0"/>
              <a:t>Pengontrol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penghubung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seri</a:t>
            </a:r>
            <a:r>
              <a:rPr lang="en-US" sz="2400" b="1" dirty="0" smtClean="0"/>
              <a:t>.</a:t>
            </a:r>
          </a:p>
          <a:p>
            <a:pPr indent="3175" algn="just">
              <a:spcBef>
                <a:spcPts val="0"/>
              </a:spcBef>
              <a:buNone/>
            </a:pPr>
            <a:r>
              <a:rPr lang="en-US" sz="2000" dirty="0" err="1" smtClean="0"/>
              <a:t>Tangkai</a:t>
            </a:r>
            <a:r>
              <a:rPr lang="en-US" sz="2000" dirty="0" smtClean="0"/>
              <a:t> </a:t>
            </a:r>
            <a:r>
              <a:rPr lang="en-US" sz="2000" dirty="0" err="1" smtClean="0"/>
              <a:t>torak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silinder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tunggal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dap</a:t>
            </a:r>
            <a:r>
              <a:rPr lang="id-ID" sz="2000" dirty="0" smtClean="0"/>
              <a:t>a</a:t>
            </a:r>
            <a:r>
              <a:rPr lang="en-US" sz="2000" dirty="0" smtClean="0"/>
              <a:t>t </a:t>
            </a:r>
            <a:r>
              <a:rPr lang="en-US" sz="2000" dirty="0" err="1" smtClean="0"/>
              <a:t>bergerak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katup</a:t>
            </a:r>
            <a:r>
              <a:rPr lang="en-US" sz="2000" dirty="0" smtClean="0"/>
              <a:t> 3/2 </a:t>
            </a:r>
            <a:r>
              <a:rPr lang="en-US" sz="2000" dirty="0" err="1" smtClean="0"/>
              <a:t>beroperasi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057400"/>
            <a:ext cx="2667000" cy="426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133600"/>
            <a:ext cx="4343400" cy="431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Pengontrol tak langsung dari silinder kerja tunggal</a:t>
            </a:r>
          </a:p>
          <a:p>
            <a:pPr algn="just"/>
            <a:r>
              <a:rPr lang="id-ID" sz="2000" dirty="0" smtClean="0"/>
              <a:t>Torak silinder kerja tunggal yang volumenya besar, bergerak keluar jika tombol katup 3/2 ditekan dan kembali jika tombol dilepas.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133600"/>
            <a:ext cx="3048000" cy="39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Pengontrolan silinder kerja ganda (DAC)</a:t>
            </a:r>
          </a:p>
          <a:p>
            <a:pPr algn="just"/>
            <a:r>
              <a:rPr lang="id-ID" sz="2000" dirty="0" smtClean="0"/>
              <a:t>Torak silinder kerja ganda bergerak keluar ketika tombol ditekan dan silinder bergerak kembali ke posisi semula bila tombol dilepaskan.</a:t>
            </a:r>
            <a:endParaRPr lang="id-ID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14600"/>
            <a:ext cx="2209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9" y="2438400"/>
            <a:ext cx="220070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Pengatur kecepatan dari silinder kerja ganda</a:t>
            </a:r>
          </a:p>
          <a:p>
            <a:pPr algn="just"/>
            <a:r>
              <a:rPr lang="id-ID" sz="2000" dirty="0" smtClean="0"/>
              <a:t>Kecepatan gerak maju dan gerak mundur dari silinder kerja ganda harus diatur.</a:t>
            </a:r>
            <a:endParaRPr lang="id-ID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0"/>
            <a:ext cx="2514600" cy="393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0"/>
            <a:ext cx="2438400" cy="381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Pengontrol tak langsung dari silinder kerja ganda (DAC)</a:t>
            </a:r>
          </a:p>
          <a:p>
            <a:pPr algn="just"/>
            <a:r>
              <a:rPr lang="id-ID" sz="2000" dirty="0" smtClean="0"/>
              <a:t>Silinder kerja ganda dikontrol oleh dua katup, torak bergerak keluar saat katup1 ditekan dan tetap tidak berubah sampai akhir posisi depan ketika katup 1 di lepas maka posisi tetap di ujung, ketika katup 1 di lepas dan kapup 2 ditekan maka torak bergerak mundur sampai ujung posisi.</a:t>
            </a:r>
            <a:endParaRPr lang="id-ID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2004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391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JARINGAN-JARINGAN DASAR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Heaven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JARINGAN-JARINGAN DASAR</dc:title>
  <dc:creator>Your Name Here</dc:creator>
  <cp:lastModifiedBy>FUJITSU</cp:lastModifiedBy>
  <cp:revision>20</cp:revision>
  <dcterms:created xsi:type="dcterms:W3CDTF">2010-04-06T03:39:43Z</dcterms:created>
  <dcterms:modified xsi:type="dcterms:W3CDTF">2016-03-20T07:13:42Z</dcterms:modified>
</cp:coreProperties>
</file>