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A2A2F-2326-48D0-A619-E10F9CEE4514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4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4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19854-EA8E-4660-BAEB-CC81E00EA0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957C-54CB-496C-86EC-5A188746C2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D47B1B-3EF6-4AB9-8B70-473B65A10D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957C-54CB-496C-86EC-5A188746C2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7B1B-3EF6-4AB9-8B70-473B65A10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0D47B1B-3EF6-4AB9-8B70-473B65A10D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957C-54CB-496C-86EC-5A188746C2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957C-54CB-496C-86EC-5A188746C2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0D47B1B-3EF6-4AB9-8B70-473B65A10D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957C-54CB-496C-86EC-5A188746C2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D47B1B-3EF6-4AB9-8B70-473B65A10D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807957C-54CB-496C-86EC-5A188746C2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7B1B-3EF6-4AB9-8B70-473B65A10D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957C-54CB-496C-86EC-5A188746C2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0D47B1B-3EF6-4AB9-8B70-473B65A10D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957C-54CB-496C-86EC-5A188746C2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0D47B1B-3EF6-4AB9-8B70-473B65A10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957C-54CB-496C-86EC-5A188746C2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D47B1B-3EF6-4AB9-8B70-473B65A10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D47B1B-3EF6-4AB9-8B70-473B65A10D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957C-54CB-496C-86EC-5A188746C2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0D47B1B-3EF6-4AB9-8B70-473B65A10D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807957C-54CB-496C-86EC-5A188746C2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807957C-54CB-496C-86EC-5A188746C2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D47B1B-3EF6-4AB9-8B70-473B65A10D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SARJIYANA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PENUNJUKKAN ULIR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Bagian-bagian</a:t>
            </a:r>
            <a:r>
              <a:rPr lang="en-US" sz="2400" dirty="0" smtClean="0"/>
              <a:t> </a:t>
            </a:r>
            <a:r>
              <a:rPr lang="en-US" sz="2400" dirty="0" err="1" smtClean="0"/>
              <a:t>berulir</a:t>
            </a: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0" y="1371600"/>
          <a:ext cx="7772400" cy="5186997"/>
        </p:xfrm>
        <a:graphic>
          <a:graphicData uri="http://schemas.openxmlformats.org/presentationml/2006/ole">
            <p:oleObj spid="_x0000_s7171" name="Image" r:id="rId3" imgW="15809524" imgH="10552381" progId="Photoshop.Image.9">
              <p:embed/>
            </p:oleObj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err="1" smtClean="0"/>
              <a:t>Pengikatan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Hampir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baut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pengikat</a:t>
            </a:r>
            <a:r>
              <a:rPr lang="en-US" sz="2400" dirty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macam-macam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ukurannya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tujuannya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baut</a:t>
            </a:r>
            <a:r>
              <a:rPr lang="en-US" sz="2400" dirty="0" smtClean="0"/>
              <a:t>, </a:t>
            </a:r>
            <a:r>
              <a:rPr lang="en-US" sz="2400" dirty="0" err="1" smtClean="0"/>
              <a:t>baut</a:t>
            </a:r>
            <a:r>
              <a:rPr lang="en-US" sz="2400" dirty="0" smtClean="0"/>
              <a:t> tap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ujung</a:t>
            </a:r>
            <a:r>
              <a:rPr lang="en-US" sz="2400" dirty="0" smtClean="0"/>
              <a:t> tap.</a:t>
            </a:r>
          </a:p>
          <a:p>
            <a:r>
              <a:rPr lang="en-US" sz="2400" dirty="0" smtClean="0"/>
              <a:t>Mur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baut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baut</a:t>
            </a:r>
            <a:r>
              <a:rPr lang="en-US" sz="2400" dirty="0" smtClean="0"/>
              <a:t> tap.</a:t>
            </a:r>
          </a:p>
          <a:p>
            <a:r>
              <a:rPr lang="en-US" sz="2400" dirty="0" err="1" smtClean="0"/>
              <a:t>Kepala</a:t>
            </a:r>
            <a:r>
              <a:rPr lang="en-US" sz="2400" dirty="0" smtClean="0"/>
              <a:t> </a:t>
            </a:r>
            <a:r>
              <a:rPr lang="en-US" sz="2400" dirty="0" err="1" smtClean="0"/>
              <a:t>baut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segi</a:t>
            </a:r>
            <a:r>
              <a:rPr lang="en-US" sz="2400" dirty="0" smtClean="0"/>
              <a:t> </a:t>
            </a:r>
            <a:r>
              <a:rPr lang="en-US" sz="2400" dirty="0" err="1" smtClean="0"/>
              <a:t>enam</a:t>
            </a:r>
            <a:r>
              <a:rPr lang="en-US" sz="2400" dirty="0" smtClean="0"/>
              <a:t>, </a:t>
            </a:r>
            <a:r>
              <a:rPr lang="en-US" sz="2400" dirty="0" err="1" smtClean="0"/>
              <a:t>segi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socked, </a:t>
            </a:r>
            <a:r>
              <a:rPr lang="en-US" sz="2400" dirty="0" err="1" smtClean="0"/>
              <a:t>kepalanya</a:t>
            </a:r>
            <a:r>
              <a:rPr lang="en-US" sz="2400" dirty="0" smtClean="0"/>
              <a:t> </a:t>
            </a:r>
            <a:r>
              <a:rPr lang="en-US" sz="2400" dirty="0" err="1" smtClean="0"/>
              <a:t>digolongkan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kepala</a:t>
            </a:r>
            <a:r>
              <a:rPr lang="en-US" sz="2400" dirty="0" smtClean="0"/>
              <a:t> normal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kepala</a:t>
            </a:r>
            <a:r>
              <a:rPr lang="en-US" sz="2400" dirty="0" smtClean="0"/>
              <a:t> </a:t>
            </a:r>
            <a:r>
              <a:rPr lang="en-US" sz="2400" dirty="0" err="1" smtClean="0"/>
              <a:t>tebal</a:t>
            </a:r>
            <a:r>
              <a:rPr lang="en-US" sz="2400" dirty="0" smtClean="0"/>
              <a:t>.</a:t>
            </a:r>
          </a:p>
          <a:p>
            <a:r>
              <a:rPr lang="en-US" sz="2400" i="1" dirty="0" err="1" smtClean="0">
                <a:solidFill>
                  <a:srgbClr val="FF0000"/>
                </a:solidFill>
              </a:rPr>
              <a:t>Pada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umumnya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mur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dan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baut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tidak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digambar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untuk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tujuan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pembuatan</a:t>
            </a:r>
            <a:r>
              <a:rPr lang="en-US" sz="2400" i="1" dirty="0" smtClean="0">
                <a:solidFill>
                  <a:srgbClr val="FF0000"/>
                </a:solidFill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</a:rPr>
              <a:t>tetapi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pada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gambar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susunan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kadang-kadang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digambar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bersama-sama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menurut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skala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dengan</a:t>
            </a:r>
            <a:r>
              <a:rPr lang="en-US" sz="2400" i="1" dirty="0" smtClean="0">
                <a:solidFill>
                  <a:srgbClr val="FF0000"/>
                </a:solidFill>
              </a:rPr>
              <a:t> diameter </a:t>
            </a:r>
            <a:r>
              <a:rPr lang="en-US" sz="2400" i="1" dirty="0" err="1" smtClean="0">
                <a:solidFill>
                  <a:srgbClr val="FF0000"/>
                </a:solidFill>
              </a:rPr>
              <a:t>luar</a:t>
            </a:r>
            <a:r>
              <a:rPr lang="en-US" sz="2400" i="1" dirty="0" smtClean="0">
                <a:solidFill>
                  <a:srgbClr val="FF0000"/>
                </a:solidFill>
              </a:rPr>
              <a:t>.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Pengikatan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baut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mur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95600" y="1600199"/>
          <a:ext cx="3429000" cy="4565237"/>
        </p:xfrm>
        <a:graphic>
          <a:graphicData uri="http://schemas.openxmlformats.org/presentationml/2006/ole">
            <p:oleObj spid="_x0000_s23556" name="Image" r:id="rId3" imgW="3219048" imgH="4285714" progId="Photoshop.Image.9">
              <p:embed/>
            </p:oleObj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Pengikatan</a:t>
            </a:r>
            <a:r>
              <a:rPr lang="en-US" sz="2400" dirty="0" smtClean="0"/>
              <a:t> </a:t>
            </a:r>
            <a:r>
              <a:rPr lang="en-US" sz="2400" dirty="0" err="1" smtClean="0"/>
              <a:t>baut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tap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9400" y="1676400"/>
          <a:ext cx="3505200" cy="4398492"/>
        </p:xfrm>
        <a:graphic>
          <a:graphicData uri="http://schemas.openxmlformats.org/presentationml/2006/ole">
            <p:oleObj spid="_x0000_s24578" name="Image" r:id="rId3" imgW="3438095" imgH="4314286" progId="Photoshop.Image.9">
              <p:embed/>
            </p:oleObj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Pengikatan</a:t>
            </a:r>
            <a:r>
              <a:rPr lang="en-US" sz="2400" dirty="0" smtClean="0"/>
              <a:t> </a:t>
            </a:r>
            <a:r>
              <a:rPr lang="en-US" sz="2400" dirty="0" err="1" smtClean="0"/>
              <a:t>baut</a:t>
            </a:r>
            <a:r>
              <a:rPr lang="en-US" sz="2400" dirty="0" smtClean="0"/>
              <a:t>, </a:t>
            </a:r>
            <a:r>
              <a:rPr lang="en-US" sz="2400" dirty="0" err="1" smtClean="0"/>
              <a:t>mur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tap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9400" y="1447800"/>
          <a:ext cx="3668366" cy="4419600"/>
        </p:xfrm>
        <a:graphic>
          <a:graphicData uri="http://schemas.openxmlformats.org/presentationml/2006/ole">
            <p:oleObj spid="_x0000_s25602" name="Image" r:id="rId3" imgW="3580952" imgH="4314286" progId="Photoshop.Image.9">
              <p:embed/>
            </p:oleObj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Cara </a:t>
            </a:r>
            <a:r>
              <a:rPr lang="en-US" sz="2400" dirty="0" err="1" smtClean="0"/>
              <a:t>menggambar</a:t>
            </a:r>
            <a:r>
              <a:rPr lang="en-US" sz="2400" dirty="0" smtClean="0"/>
              <a:t> </a:t>
            </a:r>
            <a:r>
              <a:rPr lang="en-US" sz="2400" dirty="0" err="1" smtClean="0"/>
              <a:t>kepala</a:t>
            </a:r>
            <a:r>
              <a:rPr lang="en-US" sz="2400" dirty="0" smtClean="0"/>
              <a:t> </a:t>
            </a:r>
            <a:r>
              <a:rPr lang="en-US" sz="2400" dirty="0" err="1" smtClean="0"/>
              <a:t>baut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mur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mur</a:t>
            </a:r>
            <a:r>
              <a:rPr lang="en-US" sz="2400" dirty="0" smtClean="0"/>
              <a:t> </a:t>
            </a:r>
            <a:r>
              <a:rPr lang="en-US" sz="2400" dirty="0" err="1" smtClean="0"/>
              <a:t>segi</a:t>
            </a:r>
            <a:r>
              <a:rPr lang="en-US" sz="2400" dirty="0" smtClean="0"/>
              <a:t> </a:t>
            </a:r>
            <a:r>
              <a:rPr lang="en-US" sz="2400" dirty="0" err="1" smtClean="0"/>
              <a:t>enam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1347168"/>
          <a:ext cx="2458879" cy="4596432"/>
        </p:xfrm>
        <a:graphic>
          <a:graphicData uri="http://schemas.openxmlformats.org/presentationml/2006/ole">
            <p:oleObj spid="_x0000_s26626" name="Image" r:id="rId3" imgW="4666667" imgH="8723810" progId="Photoshop.Image.9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14600" y="1316907"/>
          <a:ext cx="1981200" cy="4779093"/>
        </p:xfrm>
        <a:graphic>
          <a:graphicData uri="http://schemas.openxmlformats.org/presentationml/2006/ole">
            <p:oleObj spid="_x0000_s26627" name="Image" r:id="rId4" imgW="3523810" imgH="8838095" progId="Photoshop.Image.9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419600" y="1143000"/>
          <a:ext cx="4381006" cy="5086252"/>
        </p:xfrm>
        <a:graphic>
          <a:graphicData uri="http://schemas.openxmlformats.org/presentationml/2006/ole">
            <p:oleObj spid="_x0000_s26628" name="Image" r:id="rId5" imgW="7809524" imgH="9066667" progId="Photoshop.Image.9">
              <p:embed/>
            </p:oleObj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Macam-macam</a:t>
            </a:r>
            <a:r>
              <a:rPr lang="en-US" sz="2400" dirty="0" smtClean="0"/>
              <a:t> </a:t>
            </a:r>
            <a:r>
              <a:rPr lang="en-US" sz="2400" dirty="0" err="1" smtClean="0"/>
              <a:t>sekrup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54275" y="914400"/>
          <a:ext cx="3946525" cy="5586169"/>
        </p:xfrm>
        <a:graphic>
          <a:graphicData uri="http://schemas.openxmlformats.org/presentationml/2006/ole">
            <p:oleObj spid="_x0000_s27650" name="Image" r:id="rId3" imgW="6095238" imgH="8628571" progId="Photoshop.Image.9">
              <p:embed/>
            </p:oleObj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2820988" y="609600"/>
          <a:ext cx="3500437" cy="5516563"/>
        </p:xfrm>
        <a:graphic>
          <a:graphicData uri="http://schemas.openxmlformats.org/presentationml/2006/ole">
            <p:oleObj spid="_x0000_s28674" name="Image" r:id="rId3" imgW="5457143" imgH="8600000" progId="Photoshop.Image.9">
              <p:embed/>
            </p:oleObj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2711450" y="533400"/>
          <a:ext cx="3721100" cy="5591175"/>
        </p:xfrm>
        <a:graphic>
          <a:graphicData uri="http://schemas.openxmlformats.org/presentationml/2006/ole">
            <p:oleObj spid="_x0000_s29698" name="Image" r:id="rId3" imgW="5780952" imgH="8685714" progId="Photoshop.Image.9">
              <p:embed/>
            </p:oleObj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457200" y="718592"/>
          <a:ext cx="8167800" cy="5910808"/>
        </p:xfrm>
        <a:graphic>
          <a:graphicData uri="http://schemas.openxmlformats.org/presentationml/2006/ole">
            <p:oleObj spid="_x0000_s31746" name="Image" r:id="rId3" imgW="23847619" imgH="17257143" progId="Photoshop.Image.9">
              <p:embed/>
            </p:oleObj>
          </a:graphicData>
        </a:graphic>
      </p:graphicFrame>
    </p:spTree>
  </p:cSld>
  <p:clrMapOvr>
    <a:masterClrMapping/>
  </p:clrMapOvr>
  <p:transition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err="1" smtClean="0"/>
              <a:t>Pendahuluan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Sambungan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ulir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mesin-mesin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bermacam-macam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ulir</a:t>
            </a:r>
            <a:r>
              <a:rPr lang="en-US" sz="2400" dirty="0" smtClean="0"/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Ditinjau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penggunaannya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dibedakan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Ulir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pengikat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ulir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penggerak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Ditinjau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penampangnya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dibedakan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Ulir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tiga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Ulir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empat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Ulir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trapesium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Ulir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bulat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Ulir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gergaji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10579" y="2967335"/>
            <a:ext cx="45239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TERIMA KASIH</a:t>
            </a:r>
            <a:endParaRPr lang="en-US" sz="5400" b="1" i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Istilah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ulir</a:t>
            </a: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7200" y="984647"/>
          <a:ext cx="8305800" cy="5645348"/>
        </p:xfrm>
        <a:graphic>
          <a:graphicData uri="http://schemas.openxmlformats.org/presentationml/2006/ole">
            <p:oleObj spid="_x0000_s1027" name="Image" r:id="rId3" imgW="15580952" imgH="10590476" progId="Photoshop.Image.9">
              <p:embed/>
            </p:oleObj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err="1" smtClean="0"/>
              <a:t>Penyederhanaan</a:t>
            </a:r>
            <a:r>
              <a:rPr lang="en-US" sz="3200" dirty="0" smtClean="0"/>
              <a:t> </a:t>
            </a:r>
            <a:r>
              <a:rPr lang="en-US" sz="3200" dirty="0" err="1" smtClean="0"/>
              <a:t>Gambar</a:t>
            </a:r>
            <a:r>
              <a:rPr lang="en-US" sz="3200" dirty="0" smtClean="0"/>
              <a:t> </a:t>
            </a:r>
            <a:r>
              <a:rPr lang="en-US" sz="3200" dirty="0" err="1" smtClean="0"/>
              <a:t>Ulir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Diameter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ulir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(Bolt)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diameter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ulir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(Nut)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digambar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garis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tebal</a:t>
            </a: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Diameter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diameter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ulir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diameter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ulir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digambar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garis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tipis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Garis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menunjukkan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ulir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sempurna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ulir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sempurna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ditarik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garis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tebal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Garis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menunjukkan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ulir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sempurna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digambar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garis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tipis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sudut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30°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sumbu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Ujung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lubang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digambar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sudut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120°.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Garis-garis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ulir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garis-garis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menunjukkan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digambar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garis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gores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ulirnya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tersembunyi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tampak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langsung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ulir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dipotong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diarsir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luarnya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proyeksi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melintang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ulir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digambar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lingkaran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digambar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perempat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garis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tipis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susunan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diameter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ulir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digambar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garis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tebal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diameter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ulir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diagambar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garis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tebal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ulir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Penggambaran</a:t>
            </a:r>
            <a:r>
              <a:rPr lang="en-US" sz="2400" dirty="0" smtClean="0"/>
              <a:t> </a:t>
            </a:r>
            <a:r>
              <a:rPr lang="en-US" sz="2400" dirty="0" err="1" smtClean="0"/>
              <a:t>Ulir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62000" y="1905000"/>
          <a:ext cx="7851459" cy="3886200"/>
        </p:xfrm>
        <a:graphic>
          <a:graphicData uri="http://schemas.openxmlformats.org/presentationml/2006/ole">
            <p:oleObj spid="_x0000_s2052" name="Image" r:id="rId3" imgW="11257143" imgH="5571429" progId="Photoshop.Image.9">
              <p:embed/>
            </p:oleObj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Penggambaran</a:t>
            </a:r>
            <a:r>
              <a:rPr lang="en-US" sz="2400" dirty="0" smtClean="0"/>
              <a:t> </a:t>
            </a:r>
            <a:r>
              <a:rPr lang="en-US" sz="2400" dirty="0" err="1" smtClean="0"/>
              <a:t>Ulir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Potongan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67000" y="1447800"/>
          <a:ext cx="3952875" cy="4882963"/>
        </p:xfrm>
        <a:graphic>
          <a:graphicData uri="http://schemas.openxmlformats.org/presentationml/2006/ole">
            <p:oleObj spid="_x0000_s3074" name="Image" r:id="rId3" imgW="4857143" imgH="6000000" progId="Photoshop.Image.9">
              <p:embed/>
            </p:oleObj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/>
              <a:t>Penunjukkan</a:t>
            </a:r>
            <a:r>
              <a:rPr lang="en-US" sz="3200" dirty="0" smtClean="0"/>
              <a:t> </a:t>
            </a:r>
            <a:r>
              <a:rPr lang="en-US" sz="3200" dirty="0" err="1" smtClean="0"/>
              <a:t>Ulir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Ulir</a:t>
            </a:r>
            <a:r>
              <a:rPr lang="en-US" sz="2400" dirty="0" smtClean="0"/>
              <a:t> </a:t>
            </a:r>
            <a:r>
              <a:rPr lang="en-US" sz="2400" dirty="0" err="1" smtClean="0"/>
              <a:t>Metrik</a:t>
            </a:r>
            <a:r>
              <a:rPr lang="en-US" sz="2400" dirty="0" smtClean="0"/>
              <a:t> (Metris) 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" y="1828800"/>
          <a:ext cx="7848600" cy="3349625"/>
        </p:xfrm>
        <a:graphic>
          <a:graphicData uri="http://schemas.openxmlformats.org/presentationml/2006/ole">
            <p:oleObj spid="_x0000_s4098" name="Image" r:id="rId3" imgW="11942857" imgH="4171429" progId="Photoshop.Image.9">
              <p:embed/>
            </p:oleObj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Ulir</a:t>
            </a:r>
            <a:r>
              <a:rPr lang="en-US" sz="2400" dirty="0" smtClean="0"/>
              <a:t> </a:t>
            </a:r>
            <a:r>
              <a:rPr lang="en-US" sz="2400" dirty="0" err="1" smtClean="0"/>
              <a:t>Inci</a:t>
            </a:r>
            <a:r>
              <a:rPr lang="en-US" sz="2400" dirty="0" smtClean="0"/>
              <a:t> (Imperial)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1600200"/>
          <a:ext cx="8099438" cy="3657600"/>
        </p:xfrm>
        <a:graphic>
          <a:graphicData uri="http://schemas.openxmlformats.org/presentationml/2006/ole">
            <p:oleObj spid="_x0000_s5122" name="Image" r:id="rId3" imgW="11752381" imgH="4571429" progId="Photoshop.Image.9">
              <p:embed/>
            </p:oleObj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Lambang</a:t>
            </a:r>
            <a:r>
              <a:rPr lang="en-US" sz="2400" dirty="0" smtClean="0"/>
              <a:t> </a:t>
            </a:r>
            <a:r>
              <a:rPr lang="en-US" sz="2400" dirty="0" err="1" smtClean="0"/>
              <a:t>jenis-jenis</a:t>
            </a:r>
            <a:r>
              <a:rPr lang="en-US" sz="2400" dirty="0" smtClean="0"/>
              <a:t> </a:t>
            </a:r>
            <a:r>
              <a:rPr lang="en-US" sz="2400" dirty="0" err="1" smtClean="0"/>
              <a:t>ulir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1371600"/>
          <a:ext cx="8534400" cy="4452408"/>
        </p:xfrm>
        <a:graphic>
          <a:graphicData uri="http://schemas.openxmlformats.org/presentationml/2006/ole">
            <p:oleObj spid="_x0000_s6146" name="Image" r:id="rId3" imgW="13580952" imgH="7085714" progId="Photoshop.Image.9">
              <p:embed/>
            </p:oleObj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183</TotalTime>
  <Words>370</Words>
  <Application>Microsoft Office PowerPoint</Application>
  <PresentationFormat>On-screen Show (4:3)</PresentationFormat>
  <Paragraphs>44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Civic</vt:lpstr>
      <vt:lpstr>Image</vt:lpstr>
      <vt:lpstr>PENUNJUKKAN ULIR</vt:lpstr>
      <vt:lpstr>Pendahuluan</vt:lpstr>
      <vt:lpstr>Slide 3</vt:lpstr>
      <vt:lpstr>Penyederhanaan Gambar Ulir</vt:lpstr>
      <vt:lpstr>Slide 5</vt:lpstr>
      <vt:lpstr>Slide 6</vt:lpstr>
      <vt:lpstr>Penunjukkan Ulir</vt:lpstr>
      <vt:lpstr>Slide 8</vt:lpstr>
      <vt:lpstr>Slide 9</vt:lpstr>
      <vt:lpstr>Slide 10</vt:lpstr>
      <vt:lpstr>Pengikatan 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Tugas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Sarjiyana</dc:creator>
  <cp:lastModifiedBy>Sarjiyana</cp:lastModifiedBy>
  <cp:revision>28</cp:revision>
  <dcterms:created xsi:type="dcterms:W3CDTF">2011-01-01T06:52:06Z</dcterms:created>
  <dcterms:modified xsi:type="dcterms:W3CDTF">2011-12-18T22:57:47Z</dcterms:modified>
</cp:coreProperties>
</file>